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8" r:id="rId32"/>
    <p:sldId id="300" r:id="rId33"/>
    <p:sldId id="295" r:id="rId34"/>
    <p:sldId id="296" r:id="rId35"/>
    <p:sldId id="297" r:id="rId3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69278" y="991870"/>
            <a:ext cx="5949442" cy="78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2A499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2A499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59966" y="2153691"/>
            <a:ext cx="6125845" cy="5285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2A499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77495" y="2425065"/>
            <a:ext cx="9965690" cy="1262380"/>
          </a:xfrm>
          <a:custGeom>
            <a:avLst/>
            <a:gdLst/>
            <a:ahLst/>
            <a:cxnLst/>
            <a:rect l="l" t="t" r="r" b="b"/>
            <a:pathLst>
              <a:path w="9965690" h="1262379">
                <a:moveTo>
                  <a:pt x="9965690" y="0"/>
                </a:moveTo>
                <a:lnTo>
                  <a:pt x="0" y="0"/>
                </a:lnTo>
                <a:lnTo>
                  <a:pt x="0" y="1262379"/>
                </a:lnTo>
                <a:lnTo>
                  <a:pt x="9965690" y="1262379"/>
                </a:lnTo>
                <a:lnTo>
                  <a:pt x="9965690" y="0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640580" cy="4640580"/>
          </a:xfrm>
          <a:custGeom>
            <a:avLst/>
            <a:gdLst/>
            <a:ahLst/>
            <a:cxnLst/>
            <a:rect l="l" t="t" r="r" b="b"/>
            <a:pathLst>
              <a:path w="4640580" h="4640580">
                <a:moveTo>
                  <a:pt x="4640580" y="0"/>
                </a:moveTo>
                <a:lnTo>
                  <a:pt x="0" y="0"/>
                </a:lnTo>
                <a:lnTo>
                  <a:pt x="0" y="4640580"/>
                </a:lnTo>
                <a:lnTo>
                  <a:pt x="4640580" y="0"/>
                </a:lnTo>
                <a:close/>
              </a:path>
            </a:pathLst>
          </a:custGeom>
          <a:solidFill>
            <a:srgbClr val="526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4137025" cy="4137025"/>
          </a:xfrm>
          <a:custGeom>
            <a:avLst/>
            <a:gdLst/>
            <a:ahLst/>
            <a:cxnLst/>
            <a:rect l="l" t="t" r="r" b="b"/>
            <a:pathLst>
              <a:path w="4137025" h="4137025">
                <a:moveTo>
                  <a:pt x="4137025" y="0"/>
                </a:moveTo>
                <a:lnTo>
                  <a:pt x="3874770" y="0"/>
                </a:lnTo>
                <a:lnTo>
                  <a:pt x="0" y="3874770"/>
                </a:lnTo>
                <a:lnTo>
                  <a:pt x="0" y="4137025"/>
                </a:lnTo>
                <a:lnTo>
                  <a:pt x="41370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128884" y="0"/>
            <a:ext cx="8155305" cy="10287635"/>
          </a:xfrm>
          <a:custGeom>
            <a:avLst/>
            <a:gdLst/>
            <a:ahLst/>
            <a:cxnLst/>
            <a:rect l="l" t="t" r="r" b="b"/>
            <a:pathLst>
              <a:path w="8155305" h="10287635">
                <a:moveTo>
                  <a:pt x="8155304" y="0"/>
                </a:moveTo>
                <a:lnTo>
                  <a:pt x="0" y="0"/>
                </a:lnTo>
                <a:lnTo>
                  <a:pt x="0" y="10287635"/>
                </a:lnTo>
                <a:lnTo>
                  <a:pt x="8155304" y="10287635"/>
                </a:lnTo>
                <a:lnTo>
                  <a:pt x="8155304" y="0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8758" y="991870"/>
            <a:ext cx="8145780" cy="788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2A499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24432" y="1755393"/>
            <a:ext cx="16174085" cy="3857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13241" y="9736215"/>
            <a:ext cx="463550" cy="396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g"/><Relationship Id="rId7" Type="http://schemas.openxmlformats.org/officeDocument/2006/relationships/image" Target="../media/image6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ista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34653" y="9280652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1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76595" y="7537831"/>
            <a:ext cx="5498465" cy="2749550"/>
          </a:xfrm>
          <a:custGeom>
            <a:avLst/>
            <a:gdLst/>
            <a:ahLst/>
            <a:cxnLst/>
            <a:rect l="l" t="t" r="r" b="b"/>
            <a:pathLst>
              <a:path w="5498465" h="2749550">
                <a:moveTo>
                  <a:pt x="2748674" y="0"/>
                </a:moveTo>
                <a:lnTo>
                  <a:pt x="0" y="2749167"/>
                </a:lnTo>
                <a:lnTo>
                  <a:pt x="271769" y="2749167"/>
                </a:lnTo>
                <a:lnTo>
                  <a:pt x="2748674" y="271780"/>
                </a:lnTo>
                <a:lnTo>
                  <a:pt x="3021089" y="271780"/>
                </a:lnTo>
                <a:lnTo>
                  <a:pt x="2748674" y="0"/>
                </a:lnTo>
                <a:close/>
              </a:path>
              <a:path w="5498465" h="2749550">
                <a:moveTo>
                  <a:pt x="3021089" y="271780"/>
                </a:moveTo>
                <a:lnTo>
                  <a:pt x="2748674" y="271780"/>
                </a:lnTo>
                <a:lnTo>
                  <a:pt x="5226082" y="2749167"/>
                </a:lnTo>
                <a:lnTo>
                  <a:pt x="5497994" y="2749167"/>
                </a:lnTo>
                <a:lnTo>
                  <a:pt x="3021089" y="271780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8857615" cy="10287000"/>
            <a:chOff x="0" y="0"/>
            <a:chExt cx="8857615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1006475"/>
              <a:ext cx="8857615" cy="2101850"/>
            </a:xfrm>
            <a:custGeom>
              <a:avLst/>
              <a:gdLst/>
              <a:ahLst/>
              <a:cxnLst/>
              <a:rect l="l" t="t" r="r" b="b"/>
              <a:pathLst>
                <a:path w="8857615" h="2101850">
                  <a:moveTo>
                    <a:pt x="7109459" y="0"/>
                  </a:moveTo>
                  <a:lnTo>
                    <a:pt x="0" y="0"/>
                  </a:lnTo>
                  <a:lnTo>
                    <a:pt x="0" y="67945"/>
                  </a:lnTo>
                  <a:lnTo>
                    <a:pt x="7080884" y="67945"/>
                  </a:lnTo>
                  <a:lnTo>
                    <a:pt x="8502015" y="1765934"/>
                  </a:lnTo>
                  <a:lnTo>
                    <a:pt x="8481060" y="1795145"/>
                  </a:lnTo>
                  <a:lnTo>
                    <a:pt x="8465185" y="1826895"/>
                  </a:lnTo>
                  <a:lnTo>
                    <a:pt x="8455660" y="1861184"/>
                  </a:lnTo>
                  <a:lnTo>
                    <a:pt x="8452485" y="1898650"/>
                  </a:lnTo>
                  <a:lnTo>
                    <a:pt x="8457565" y="1945004"/>
                  </a:lnTo>
                  <a:lnTo>
                    <a:pt x="8472805" y="1988184"/>
                  </a:lnTo>
                  <a:lnTo>
                    <a:pt x="8496935" y="2025650"/>
                  </a:lnTo>
                  <a:lnTo>
                    <a:pt x="8528685" y="2056765"/>
                  </a:lnTo>
                  <a:lnTo>
                    <a:pt x="8566150" y="2080895"/>
                  </a:lnTo>
                  <a:lnTo>
                    <a:pt x="8608695" y="2096134"/>
                  </a:lnTo>
                  <a:lnTo>
                    <a:pt x="8655050" y="2101850"/>
                  </a:lnTo>
                  <a:lnTo>
                    <a:pt x="8701405" y="2096134"/>
                  </a:lnTo>
                  <a:lnTo>
                    <a:pt x="8743950" y="2080895"/>
                  </a:lnTo>
                  <a:lnTo>
                    <a:pt x="8781415" y="2056765"/>
                  </a:lnTo>
                  <a:lnTo>
                    <a:pt x="8813165" y="2025650"/>
                  </a:lnTo>
                  <a:lnTo>
                    <a:pt x="8837295" y="1988184"/>
                  </a:lnTo>
                  <a:lnTo>
                    <a:pt x="8852535" y="1945004"/>
                  </a:lnTo>
                  <a:lnTo>
                    <a:pt x="8857615" y="1898650"/>
                  </a:lnTo>
                  <a:lnTo>
                    <a:pt x="8850630" y="1851659"/>
                  </a:lnTo>
                  <a:lnTo>
                    <a:pt x="8833485" y="1808479"/>
                  </a:lnTo>
                  <a:lnTo>
                    <a:pt x="8808720" y="1771015"/>
                  </a:lnTo>
                  <a:lnTo>
                    <a:pt x="8776970" y="1739900"/>
                  </a:lnTo>
                  <a:lnTo>
                    <a:pt x="8752205" y="1724659"/>
                  </a:lnTo>
                  <a:lnTo>
                    <a:pt x="8548370" y="1724659"/>
                  </a:lnTo>
                  <a:lnTo>
                    <a:pt x="7109459" y="0"/>
                  </a:lnTo>
                  <a:close/>
                </a:path>
                <a:path w="8857615" h="2101850">
                  <a:moveTo>
                    <a:pt x="8649970" y="1696084"/>
                  </a:moveTo>
                  <a:lnTo>
                    <a:pt x="8622665" y="1697990"/>
                  </a:lnTo>
                  <a:lnTo>
                    <a:pt x="8595995" y="1703704"/>
                  </a:lnTo>
                  <a:lnTo>
                    <a:pt x="8571230" y="1712595"/>
                  </a:lnTo>
                  <a:lnTo>
                    <a:pt x="8548370" y="1724659"/>
                  </a:lnTo>
                  <a:lnTo>
                    <a:pt x="8752205" y="1724659"/>
                  </a:lnTo>
                  <a:lnTo>
                    <a:pt x="8738870" y="1716404"/>
                  </a:lnTo>
                  <a:lnTo>
                    <a:pt x="8696325" y="1701165"/>
                  </a:lnTo>
                  <a:lnTo>
                    <a:pt x="8649970" y="1696084"/>
                  </a:lnTo>
                  <a:close/>
                </a:path>
              </a:pathLst>
            </a:custGeom>
            <a:solidFill>
              <a:srgbClr val="000000">
                <a:alpha val="6862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541655" cy="10287000"/>
            </a:xfrm>
            <a:custGeom>
              <a:avLst/>
              <a:gdLst/>
              <a:ahLst/>
              <a:cxnLst/>
              <a:rect l="l" t="t" r="r" b="b"/>
              <a:pathLst>
                <a:path w="541655" h="10287000">
                  <a:moveTo>
                    <a:pt x="541655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541655" y="10287000"/>
                  </a:lnTo>
                  <a:lnTo>
                    <a:pt x="54165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10360" y="3276422"/>
            <a:ext cx="510603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0" spc="365" dirty="0">
                <a:solidFill>
                  <a:srgbClr val="526FFF"/>
                </a:solidFill>
                <a:latin typeface="Arial"/>
                <a:cs typeface="Arial"/>
              </a:rPr>
              <a:t>ONLINE</a:t>
            </a:r>
            <a:endParaRPr sz="10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80772" y="1065021"/>
            <a:ext cx="28816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b="1" spc="215" dirty="0">
                <a:latin typeface="Tahoma"/>
                <a:cs typeface="Tahoma"/>
              </a:rPr>
              <a:t>B</a:t>
            </a:r>
            <a:r>
              <a:rPr sz="4500" b="1" spc="235" dirty="0">
                <a:latin typeface="Tahoma"/>
                <a:cs typeface="Tahoma"/>
              </a:rPr>
              <a:t>E</a:t>
            </a:r>
            <a:r>
              <a:rPr sz="4500" b="1" spc="240" dirty="0">
                <a:latin typeface="Tahoma"/>
                <a:cs typeface="Tahoma"/>
              </a:rPr>
              <a:t>S</a:t>
            </a:r>
            <a:r>
              <a:rPr sz="4500" b="1" spc="225" dirty="0">
                <a:latin typeface="Tahoma"/>
                <a:cs typeface="Tahoma"/>
              </a:rPr>
              <a:t>P</a:t>
            </a:r>
            <a:r>
              <a:rPr sz="4500" b="1" spc="210" dirty="0">
                <a:latin typeface="Tahoma"/>
                <a:cs typeface="Tahoma"/>
              </a:rPr>
              <a:t>O</a:t>
            </a:r>
            <a:r>
              <a:rPr sz="4500" b="1" spc="220" dirty="0">
                <a:latin typeface="Tahoma"/>
                <a:cs typeface="Tahoma"/>
              </a:rPr>
              <a:t>K</a:t>
            </a:r>
            <a:r>
              <a:rPr sz="4500" b="1" spc="-160" dirty="0">
                <a:latin typeface="Tahoma"/>
                <a:cs typeface="Tahoma"/>
              </a:rPr>
              <a:t>Y</a:t>
            </a:r>
            <a:endParaRPr sz="4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6644" y="5556630"/>
            <a:ext cx="11849100" cy="288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425" dirty="0">
                <a:solidFill>
                  <a:srgbClr val="2A499D"/>
                </a:solidFill>
                <a:latin typeface="Arial"/>
                <a:cs typeface="Arial"/>
              </a:rPr>
              <a:t>FITTING</a:t>
            </a:r>
            <a:r>
              <a:rPr sz="12000" b="1" spc="1370" dirty="0">
                <a:solidFill>
                  <a:srgbClr val="2A499D"/>
                </a:solidFill>
                <a:latin typeface="Arial"/>
                <a:cs typeface="Arial"/>
              </a:rPr>
              <a:t> </a:t>
            </a:r>
            <a:r>
              <a:rPr sz="12000" b="1" spc="325" dirty="0">
                <a:solidFill>
                  <a:srgbClr val="2A499D"/>
                </a:solidFill>
                <a:latin typeface="Arial"/>
                <a:cs typeface="Arial"/>
              </a:rPr>
              <a:t>ROOM</a:t>
            </a:r>
            <a:endParaRPr sz="12000">
              <a:latin typeface="Arial"/>
              <a:cs typeface="Arial"/>
            </a:endParaRPr>
          </a:p>
          <a:p>
            <a:pPr marL="628650">
              <a:lnSpc>
                <a:spcPct val="100000"/>
              </a:lnSpc>
              <a:spcBef>
                <a:spcPts val="4505"/>
              </a:spcBef>
              <a:tabLst>
                <a:tab pos="3229610" algn="l"/>
                <a:tab pos="3677920" algn="l"/>
                <a:tab pos="5102860" algn="l"/>
                <a:tab pos="7595234" algn="l"/>
              </a:tabLst>
            </a:pPr>
            <a:r>
              <a:rPr sz="3000" spc="315" dirty="0">
                <a:latin typeface="Tahoma"/>
                <a:cs typeface="Tahoma"/>
              </a:rPr>
              <a:t>PROVIDING	</a:t>
            </a:r>
            <a:r>
              <a:rPr sz="3000" spc="80" dirty="0">
                <a:latin typeface="Tahoma"/>
                <a:cs typeface="Tahoma"/>
              </a:rPr>
              <a:t>A	</a:t>
            </a:r>
            <a:r>
              <a:rPr sz="3000" spc="260" dirty="0">
                <a:latin typeface="Tahoma"/>
                <a:cs typeface="Tahoma"/>
              </a:rPr>
              <a:t>GOOD	</a:t>
            </a:r>
            <a:r>
              <a:rPr sz="3000" spc="310" dirty="0">
                <a:latin typeface="Tahoma"/>
                <a:cs typeface="Tahoma"/>
              </a:rPr>
              <a:t>CUSTOMER	</a:t>
            </a:r>
            <a:r>
              <a:rPr sz="3000" spc="320" dirty="0">
                <a:latin typeface="Tahoma"/>
                <a:cs typeface="Tahoma"/>
              </a:rPr>
              <a:t>EXPERIENCE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00350" y="1016508"/>
            <a:ext cx="737806" cy="6375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2517" y="991870"/>
            <a:ext cx="893953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90" dirty="0"/>
              <a:t>CHALLENGES</a:t>
            </a:r>
            <a:r>
              <a:rPr spc="575" dirty="0"/>
              <a:t> </a:t>
            </a:r>
            <a:r>
              <a:rPr spc="415" dirty="0"/>
              <a:t>AND</a:t>
            </a:r>
            <a:r>
              <a:rPr spc="475" dirty="0"/>
              <a:t> </a:t>
            </a:r>
            <a:r>
              <a:rPr spc="445" dirty="0"/>
              <a:t>IMPACT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149475" cy="3402965"/>
            <a:chOff x="0" y="0"/>
            <a:chExt cx="2149475" cy="340296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5"/>
                  </a:lnTo>
                  <a:lnTo>
                    <a:pt x="2149475" y="1253490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1847850" y="1193800"/>
                  </a:moveTo>
                  <a:lnTo>
                    <a:pt x="0" y="3041650"/>
                  </a:lnTo>
                  <a:lnTo>
                    <a:pt x="0" y="3160395"/>
                  </a:lnTo>
                  <a:lnTo>
                    <a:pt x="1907539" y="1252854"/>
                  </a:lnTo>
                  <a:lnTo>
                    <a:pt x="1847850" y="1193800"/>
                  </a:lnTo>
                  <a:close/>
                </a:path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1847850" y="1193800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580" y="2414904"/>
              <a:ext cx="191769" cy="19177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215" indent="149225">
              <a:lnSpc>
                <a:spcPct val="116500"/>
              </a:lnSpc>
              <a:spcBef>
                <a:spcPts val="100"/>
              </a:spcBef>
            </a:pPr>
            <a:r>
              <a:rPr spc="175" dirty="0"/>
              <a:t>Hardware</a:t>
            </a:r>
            <a:r>
              <a:rPr spc="-120" dirty="0"/>
              <a:t> </a:t>
            </a:r>
            <a:r>
              <a:rPr spc="130" dirty="0"/>
              <a:t>limitations,</a:t>
            </a:r>
            <a:r>
              <a:rPr spc="-125" dirty="0"/>
              <a:t> </a:t>
            </a:r>
            <a:r>
              <a:rPr spc="140" dirty="0"/>
              <a:t>lack</a:t>
            </a:r>
            <a:r>
              <a:rPr spc="-125" dirty="0"/>
              <a:t> </a:t>
            </a:r>
            <a:r>
              <a:rPr spc="140" dirty="0"/>
              <a:t>of </a:t>
            </a:r>
            <a:r>
              <a:rPr spc="-1045" dirty="0"/>
              <a:t> </a:t>
            </a:r>
            <a:r>
              <a:rPr spc="145" dirty="0"/>
              <a:t>content, </a:t>
            </a:r>
            <a:r>
              <a:rPr spc="140" dirty="0"/>
              <a:t>lack </a:t>
            </a:r>
            <a:r>
              <a:rPr spc="135" dirty="0"/>
              <a:t>of </a:t>
            </a:r>
            <a:r>
              <a:rPr spc="140" dirty="0"/>
              <a:t>regulations, </a:t>
            </a:r>
            <a:r>
              <a:rPr spc="145" dirty="0"/>
              <a:t> </a:t>
            </a:r>
            <a:r>
              <a:rPr spc="140" dirty="0"/>
              <a:t>compatibility </a:t>
            </a:r>
            <a:r>
              <a:rPr spc="135" dirty="0"/>
              <a:t>testing, </a:t>
            </a:r>
            <a:r>
              <a:rPr spc="175" dirty="0"/>
              <a:t>and </a:t>
            </a:r>
            <a:r>
              <a:rPr spc="180" dirty="0"/>
              <a:t> </a:t>
            </a:r>
            <a:r>
              <a:rPr spc="140" dirty="0"/>
              <a:t>physical</a:t>
            </a:r>
            <a:r>
              <a:rPr spc="35" dirty="0"/>
              <a:t> </a:t>
            </a:r>
            <a:r>
              <a:rPr spc="140" dirty="0"/>
              <a:t>safety</a:t>
            </a:r>
            <a:r>
              <a:rPr spc="35" dirty="0"/>
              <a:t> </a:t>
            </a:r>
            <a:r>
              <a:rPr spc="120" dirty="0"/>
              <a:t>risks.</a:t>
            </a:r>
          </a:p>
          <a:p>
            <a:pPr marL="12700" marR="5080" indent="149225">
              <a:lnSpc>
                <a:spcPct val="116500"/>
              </a:lnSpc>
              <a:spcBef>
                <a:spcPts val="3385"/>
              </a:spcBef>
            </a:pPr>
            <a:r>
              <a:rPr spc="150" dirty="0"/>
              <a:t>Testing </a:t>
            </a:r>
            <a:r>
              <a:rPr spc="155" dirty="0"/>
              <a:t>the </a:t>
            </a:r>
            <a:r>
              <a:rPr spc="175" dirty="0"/>
              <a:t>app </a:t>
            </a:r>
            <a:r>
              <a:rPr spc="150" dirty="0"/>
              <a:t>across </a:t>
            </a:r>
            <a:r>
              <a:rPr spc="155" dirty="0"/>
              <a:t> </a:t>
            </a:r>
            <a:r>
              <a:rPr spc="130" dirty="0"/>
              <a:t>different </a:t>
            </a:r>
            <a:r>
              <a:rPr spc="150" dirty="0"/>
              <a:t>devices </a:t>
            </a:r>
            <a:r>
              <a:rPr spc="180" dirty="0"/>
              <a:t>and </a:t>
            </a:r>
            <a:r>
              <a:rPr spc="185" dirty="0"/>
              <a:t> </a:t>
            </a:r>
            <a:r>
              <a:rPr spc="150" dirty="0"/>
              <a:t>operating </a:t>
            </a:r>
            <a:r>
              <a:rPr spc="155" dirty="0"/>
              <a:t>systems, </a:t>
            </a:r>
            <a:r>
              <a:rPr spc="165" dirty="0"/>
              <a:t>as </a:t>
            </a:r>
            <a:r>
              <a:rPr spc="170" dirty="0"/>
              <a:t> </a:t>
            </a:r>
            <a:r>
              <a:rPr spc="140" dirty="0"/>
              <a:t>compatibility</a:t>
            </a:r>
            <a:r>
              <a:rPr spc="-185" dirty="0"/>
              <a:t> </a:t>
            </a:r>
            <a:r>
              <a:rPr spc="140" dirty="0"/>
              <a:t>issues</a:t>
            </a:r>
            <a:r>
              <a:rPr spc="-170" dirty="0"/>
              <a:t> </a:t>
            </a:r>
            <a:r>
              <a:rPr spc="165" dirty="0"/>
              <a:t>can</a:t>
            </a:r>
            <a:r>
              <a:rPr spc="-175" dirty="0"/>
              <a:t> </a:t>
            </a:r>
            <a:r>
              <a:rPr spc="130" dirty="0"/>
              <a:t>arise.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929243" y="2156739"/>
            <a:ext cx="8522970" cy="7055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0355" marR="1838325" indent="147320">
              <a:lnSpc>
                <a:spcPct val="116500"/>
              </a:lnSpc>
              <a:spcBef>
                <a:spcPts val="90"/>
              </a:spcBef>
            </a:pPr>
            <a:r>
              <a:rPr sz="3400" spc="165" dirty="0">
                <a:latin typeface="Tahoma"/>
                <a:cs typeface="Tahoma"/>
              </a:rPr>
              <a:t>Impact </a:t>
            </a:r>
            <a:r>
              <a:rPr sz="3400" spc="175" dirty="0">
                <a:latin typeface="Tahoma"/>
                <a:cs typeface="Tahoma"/>
              </a:rPr>
              <a:t>on </a:t>
            </a:r>
            <a:r>
              <a:rPr sz="3400" spc="140" dirty="0">
                <a:latin typeface="Tahoma"/>
                <a:cs typeface="Tahoma"/>
              </a:rPr>
              <a:t>society </a:t>
            </a:r>
            <a:r>
              <a:rPr sz="3400" spc="145" dirty="0">
                <a:latin typeface="Tahoma"/>
                <a:cs typeface="Tahoma"/>
              </a:rPr>
              <a:t>includes </a:t>
            </a:r>
            <a:r>
              <a:rPr sz="3400" spc="150" dirty="0">
                <a:latin typeface="Tahoma"/>
                <a:cs typeface="Tahoma"/>
              </a:rPr>
              <a:t> saving </a:t>
            </a:r>
            <a:r>
              <a:rPr sz="3400" spc="195" dirty="0">
                <a:latin typeface="Tahoma"/>
                <a:cs typeface="Tahoma"/>
              </a:rPr>
              <a:t>money </a:t>
            </a:r>
            <a:r>
              <a:rPr sz="3400" spc="175" dirty="0">
                <a:latin typeface="Tahoma"/>
                <a:cs typeface="Tahoma"/>
              </a:rPr>
              <a:t>and </a:t>
            </a:r>
            <a:r>
              <a:rPr sz="3400" spc="160" dirty="0">
                <a:latin typeface="Tahoma"/>
                <a:cs typeface="Tahoma"/>
              </a:rPr>
              <a:t>time </a:t>
            </a:r>
            <a:r>
              <a:rPr sz="3400" spc="130" dirty="0">
                <a:latin typeface="Tahoma"/>
                <a:cs typeface="Tahoma"/>
              </a:rPr>
              <a:t>for </a:t>
            </a:r>
            <a:r>
              <a:rPr sz="3400" spc="135" dirty="0">
                <a:latin typeface="Tahoma"/>
                <a:cs typeface="Tahoma"/>
              </a:rPr>
              <a:t> </a:t>
            </a:r>
            <a:r>
              <a:rPr sz="3400" spc="155" dirty="0">
                <a:latin typeface="Tahoma"/>
                <a:cs typeface="Tahoma"/>
              </a:rPr>
              <a:t>customers,</a:t>
            </a:r>
            <a:r>
              <a:rPr sz="3400" spc="-130" dirty="0">
                <a:latin typeface="Tahoma"/>
                <a:cs typeface="Tahoma"/>
              </a:rPr>
              <a:t> </a:t>
            </a:r>
            <a:r>
              <a:rPr sz="3400" spc="155" dirty="0">
                <a:latin typeface="Tahoma"/>
                <a:cs typeface="Tahoma"/>
              </a:rPr>
              <a:t>improving</a:t>
            </a:r>
            <a:r>
              <a:rPr sz="3400" spc="-130" dirty="0">
                <a:latin typeface="Tahoma"/>
                <a:cs typeface="Tahoma"/>
              </a:rPr>
              <a:t> </a:t>
            </a:r>
            <a:r>
              <a:rPr sz="3400" spc="150" dirty="0">
                <a:latin typeface="Tahoma"/>
                <a:cs typeface="Tahoma"/>
              </a:rPr>
              <a:t>business </a:t>
            </a:r>
            <a:r>
              <a:rPr sz="3400" spc="-1045" dirty="0">
                <a:latin typeface="Tahoma"/>
                <a:cs typeface="Tahoma"/>
              </a:rPr>
              <a:t> </a:t>
            </a:r>
            <a:r>
              <a:rPr sz="3400" spc="150" dirty="0">
                <a:latin typeface="Tahoma"/>
                <a:cs typeface="Tahoma"/>
              </a:rPr>
              <a:t>marketing, </a:t>
            </a:r>
            <a:r>
              <a:rPr sz="3400" spc="155" dirty="0">
                <a:latin typeface="Tahoma"/>
                <a:cs typeface="Tahoma"/>
              </a:rPr>
              <a:t>but </a:t>
            </a:r>
            <a:r>
              <a:rPr sz="3400" spc="135" dirty="0">
                <a:latin typeface="Tahoma"/>
                <a:cs typeface="Tahoma"/>
              </a:rPr>
              <a:t>potentially </a:t>
            </a:r>
            <a:r>
              <a:rPr sz="3400" spc="140" dirty="0">
                <a:latin typeface="Tahoma"/>
                <a:cs typeface="Tahoma"/>
              </a:rPr>
              <a:t> </a:t>
            </a:r>
            <a:r>
              <a:rPr sz="3400" spc="150" dirty="0">
                <a:latin typeface="Tahoma"/>
                <a:cs typeface="Tahoma"/>
              </a:rPr>
              <a:t>reducing</a:t>
            </a:r>
            <a:r>
              <a:rPr sz="3400" spc="-45" dirty="0">
                <a:latin typeface="Tahoma"/>
                <a:cs typeface="Tahoma"/>
              </a:rPr>
              <a:t> </a:t>
            </a:r>
            <a:r>
              <a:rPr sz="3400" spc="140" dirty="0">
                <a:latin typeface="Tahoma"/>
                <a:cs typeface="Tahoma"/>
              </a:rPr>
              <a:t>physical</a:t>
            </a:r>
            <a:r>
              <a:rPr sz="3400" spc="-35" dirty="0">
                <a:latin typeface="Tahoma"/>
                <a:cs typeface="Tahoma"/>
              </a:rPr>
              <a:t> </a:t>
            </a:r>
            <a:r>
              <a:rPr sz="3400" spc="145" dirty="0">
                <a:latin typeface="Tahoma"/>
                <a:cs typeface="Tahoma"/>
              </a:rPr>
              <a:t>store</a:t>
            </a:r>
            <a:r>
              <a:rPr sz="3400" spc="-55" dirty="0">
                <a:latin typeface="Tahoma"/>
                <a:cs typeface="Tahoma"/>
              </a:rPr>
              <a:t> </a:t>
            </a:r>
            <a:r>
              <a:rPr sz="3400" spc="130" dirty="0">
                <a:latin typeface="Tahoma"/>
                <a:cs typeface="Tahoma"/>
              </a:rPr>
              <a:t>sales.</a:t>
            </a:r>
            <a:endParaRPr sz="3400">
              <a:latin typeface="Tahoma"/>
              <a:cs typeface="Tahoma"/>
            </a:endParaRPr>
          </a:p>
          <a:p>
            <a:pPr marL="12700" marR="226695">
              <a:lnSpc>
                <a:spcPct val="116500"/>
              </a:lnSpc>
              <a:spcBef>
                <a:spcPts val="3070"/>
              </a:spcBef>
            </a:pPr>
            <a:r>
              <a:rPr sz="3400" spc="70" dirty="0">
                <a:latin typeface="Tahoma"/>
                <a:cs typeface="Tahoma"/>
              </a:rPr>
              <a:t>Creating</a:t>
            </a:r>
            <a:r>
              <a:rPr sz="3400" spc="450" dirty="0">
                <a:latin typeface="Tahoma"/>
                <a:cs typeface="Tahoma"/>
              </a:rPr>
              <a:t> </a:t>
            </a:r>
            <a:r>
              <a:rPr sz="3400" spc="75" dirty="0">
                <a:latin typeface="Tahoma"/>
                <a:cs typeface="Tahoma"/>
              </a:rPr>
              <a:t>content</a:t>
            </a:r>
            <a:r>
              <a:rPr sz="3400" spc="465" dirty="0">
                <a:latin typeface="Tahoma"/>
                <a:cs typeface="Tahoma"/>
              </a:rPr>
              <a:t> </a:t>
            </a:r>
            <a:r>
              <a:rPr sz="3400" spc="70" dirty="0">
                <a:latin typeface="Tahoma"/>
                <a:cs typeface="Tahoma"/>
              </a:rPr>
              <a:t>that</a:t>
            </a:r>
            <a:r>
              <a:rPr sz="3400" spc="60" dirty="0">
                <a:latin typeface="Tahoma"/>
                <a:cs typeface="Tahoma"/>
              </a:rPr>
              <a:t> </a:t>
            </a:r>
            <a:r>
              <a:rPr sz="3400" spc="150" dirty="0">
                <a:latin typeface="Tahoma"/>
                <a:cs typeface="Tahoma"/>
              </a:rPr>
              <a:t>businesses</a:t>
            </a:r>
            <a:r>
              <a:rPr sz="3400" spc="95" dirty="0">
                <a:latin typeface="Tahoma"/>
                <a:cs typeface="Tahoma"/>
              </a:rPr>
              <a:t> </a:t>
            </a:r>
            <a:r>
              <a:rPr sz="3400" spc="170" dirty="0">
                <a:latin typeface="Tahoma"/>
                <a:cs typeface="Tahoma"/>
              </a:rPr>
              <a:t>can</a:t>
            </a:r>
            <a:r>
              <a:rPr sz="3400" spc="110" dirty="0">
                <a:latin typeface="Tahoma"/>
                <a:cs typeface="Tahoma"/>
              </a:rPr>
              <a:t> </a:t>
            </a:r>
            <a:r>
              <a:rPr sz="3400" spc="170" dirty="0">
                <a:latin typeface="Tahoma"/>
                <a:cs typeface="Tahoma"/>
              </a:rPr>
              <a:t>be </a:t>
            </a:r>
            <a:r>
              <a:rPr sz="3400" spc="-1045" dirty="0">
                <a:latin typeface="Tahoma"/>
                <a:cs typeface="Tahoma"/>
              </a:rPr>
              <a:t> </a:t>
            </a:r>
            <a:r>
              <a:rPr sz="3400" spc="155" dirty="0">
                <a:latin typeface="Tahoma"/>
                <a:cs typeface="Tahoma"/>
              </a:rPr>
              <a:t>extremely</a:t>
            </a:r>
            <a:r>
              <a:rPr sz="3400" spc="135" dirty="0">
                <a:latin typeface="Tahoma"/>
                <a:cs typeface="Tahoma"/>
              </a:rPr>
              <a:t> </a:t>
            </a:r>
            <a:r>
              <a:rPr sz="3400" spc="155" dirty="0">
                <a:latin typeface="Tahoma"/>
                <a:cs typeface="Tahoma"/>
              </a:rPr>
              <a:t>complicated</a:t>
            </a:r>
            <a:r>
              <a:rPr sz="3400" spc="100" dirty="0">
                <a:latin typeface="Tahoma"/>
                <a:cs typeface="Tahoma"/>
              </a:rPr>
              <a:t> </a:t>
            </a:r>
            <a:r>
              <a:rPr sz="3400" spc="180" dirty="0">
                <a:latin typeface="Tahoma"/>
                <a:cs typeface="Tahoma"/>
              </a:rPr>
              <a:t>and</a:t>
            </a:r>
            <a:r>
              <a:rPr sz="3400" spc="105" dirty="0">
                <a:latin typeface="Tahoma"/>
                <a:cs typeface="Tahoma"/>
              </a:rPr>
              <a:t> </a:t>
            </a:r>
            <a:r>
              <a:rPr sz="3400" spc="150" dirty="0">
                <a:latin typeface="Tahoma"/>
                <a:cs typeface="Tahoma"/>
              </a:rPr>
              <a:t>expensive.</a:t>
            </a:r>
            <a:endParaRPr sz="3400">
              <a:latin typeface="Tahoma"/>
              <a:cs typeface="Tahoma"/>
            </a:endParaRPr>
          </a:p>
          <a:p>
            <a:pPr marL="12700" marR="5080">
              <a:lnSpc>
                <a:spcPct val="116500"/>
              </a:lnSpc>
              <a:spcBef>
                <a:spcPts val="15"/>
              </a:spcBef>
            </a:pPr>
            <a:r>
              <a:rPr sz="3400" spc="135" dirty="0">
                <a:latin typeface="Tahoma"/>
                <a:cs typeface="Tahoma"/>
              </a:rPr>
              <a:t>Also,</a:t>
            </a:r>
            <a:r>
              <a:rPr sz="3400" spc="125" dirty="0">
                <a:latin typeface="Tahoma"/>
                <a:cs typeface="Tahoma"/>
              </a:rPr>
              <a:t> </a:t>
            </a:r>
            <a:r>
              <a:rPr sz="3400" spc="180" dirty="0">
                <a:latin typeface="Tahoma"/>
                <a:cs typeface="Tahoma"/>
              </a:rPr>
              <a:t>augmented</a:t>
            </a:r>
            <a:r>
              <a:rPr sz="3400" spc="100" dirty="0">
                <a:latin typeface="Tahoma"/>
                <a:cs typeface="Tahoma"/>
              </a:rPr>
              <a:t> </a:t>
            </a:r>
            <a:r>
              <a:rPr sz="3400" spc="125" dirty="0">
                <a:latin typeface="Tahoma"/>
                <a:cs typeface="Tahoma"/>
              </a:rPr>
              <a:t>reality</a:t>
            </a:r>
            <a:r>
              <a:rPr sz="3400" spc="100" dirty="0">
                <a:latin typeface="Tahoma"/>
                <a:cs typeface="Tahoma"/>
              </a:rPr>
              <a:t> </a:t>
            </a:r>
            <a:r>
              <a:rPr sz="3400" spc="155" dirty="0">
                <a:latin typeface="Tahoma"/>
                <a:cs typeface="Tahoma"/>
              </a:rPr>
              <a:t>developers</a:t>
            </a:r>
            <a:r>
              <a:rPr sz="3400" spc="95" dirty="0">
                <a:latin typeface="Tahoma"/>
                <a:cs typeface="Tahoma"/>
              </a:rPr>
              <a:t> </a:t>
            </a:r>
            <a:r>
              <a:rPr sz="3400" spc="170" dirty="0">
                <a:latin typeface="Tahoma"/>
                <a:cs typeface="Tahoma"/>
              </a:rPr>
              <a:t>have </a:t>
            </a:r>
            <a:r>
              <a:rPr sz="3400" spc="-1050" dirty="0">
                <a:latin typeface="Tahoma"/>
                <a:cs typeface="Tahoma"/>
              </a:rPr>
              <a:t> </a:t>
            </a:r>
            <a:r>
              <a:rPr sz="3400" spc="150" dirty="0">
                <a:latin typeface="Tahoma"/>
                <a:cs typeface="Tahoma"/>
              </a:rPr>
              <a:t>not</a:t>
            </a:r>
            <a:r>
              <a:rPr sz="3400" spc="110" dirty="0">
                <a:latin typeface="Tahoma"/>
                <a:cs typeface="Tahoma"/>
              </a:rPr>
              <a:t> </a:t>
            </a:r>
            <a:r>
              <a:rPr sz="3400" spc="155" dirty="0">
                <a:latin typeface="Tahoma"/>
                <a:cs typeface="Tahoma"/>
              </a:rPr>
              <a:t>created</a:t>
            </a:r>
            <a:r>
              <a:rPr sz="3400" spc="-70" dirty="0">
                <a:latin typeface="Tahoma"/>
                <a:cs typeface="Tahoma"/>
              </a:rPr>
              <a:t> </a:t>
            </a:r>
            <a:r>
              <a:rPr sz="3400" spc="180" dirty="0">
                <a:latin typeface="Tahoma"/>
                <a:cs typeface="Tahoma"/>
              </a:rPr>
              <a:t>enough</a:t>
            </a:r>
            <a:r>
              <a:rPr sz="3400" spc="-50" dirty="0">
                <a:latin typeface="Tahoma"/>
                <a:cs typeface="Tahoma"/>
              </a:rPr>
              <a:t> </a:t>
            </a:r>
            <a:r>
              <a:rPr sz="3400" spc="145" dirty="0">
                <a:latin typeface="Tahoma"/>
                <a:cs typeface="Tahoma"/>
              </a:rPr>
              <a:t>high-functioning</a:t>
            </a:r>
            <a:r>
              <a:rPr sz="3400" spc="-45" dirty="0">
                <a:latin typeface="Tahoma"/>
                <a:cs typeface="Tahoma"/>
              </a:rPr>
              <a:t> </a:t>
            </a:r>
            <a:r>
              <a:rPr sz="3400" spc="160" dirty="0">
                <a:latin typeface="Tahoma"/>
                <a:cs typeface="Tahoma"/>
              </a:rPr>
              <a:t>use </a:t>
            </a:r>
            <a:r>
              <a:rPr sz="3400" spc="-1045" dirty="0">
                <a:latin typeface="Tahoma"/>
                <a:cs typeface="Tahoma"/>
              </a:rPr>
              <a:t> </a:t>
            </a:r>
            <a:r>
              <a:rPr sz="3400" spc="160" dirty="0">
                <a:latin typeface="Tahoma"/>
                <a:cs typeface="Tahoma"/>
              </a:rPr>
              <a:t>casesthat </a:t>
            </a:r>
            <a:r>
              <a:rPr sz="3400" spc="165" dirty="0">
                <a:latin typeface="Tahoma"/>
                <a:cs typeface="Tahoma"/>
              </a:rPr>
              <a:t>can </a:t>
            </a:r>
            <a:r>
              <a:rPr sz="3400" spc="170" dirty="0">
                <a:latin typeface="Tahoma"/>
                <a:cs typeface="Tahoma"/>
              </a:rPr>
              <a:t>be used by consumers </a:t>
            </a:r>
            <a:r>
              <a:rPr sz="3400" spc="175" dirty="0">
                <a:latin typeface="Tahoma"/>
                <a:cs typeface="Tahoma"/>
              </a:rPr>
              <a:t> </a:t>
            </a:r>
            <a:r>
              <a:rPr sz="3400" spc="125" dirty="0">
                <a:latin typeface="Tahoma"/>
                <a:cs typeface="Tahoma"/>
              </a:rPr>
              <a:t>daily.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10" name="object 10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8580" y="5250815"/>
            <a:ext cx="191134" cy="19113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94115" y="2360167"/>
            <a:ext cx="191134" cy="19113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3290" y="5803138"/>
            <a:ext cx="174625" cy="174625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10560" cy="10287635"/>
          </a:xfrm>
          <a:custGeom>
            <a:avLst/>
            <a:gdLst/>
            <a:ahLst/>
            <a:cxnLst/>
            <a:rect l="l" t="t" r="r" b="b"/>
            <a:pathLst>
              <a:path w="3210560" h="10287635">
                <a:moveTo>
                  <a:pt x="1829435" y="8725535"/>
                </a:moveTo>
                <a:lnTo>
                  <a:pt x="1376680" y="8725535"/>
                </a:lnTo>
                <a:lnTo>
                  <a:pt x="1376680" y="10287634"/>
                </a:lnTo>
                <a:lnTo>
                  <a:pt x="1829435" y="10287634"/>
                </a:lnTo>
                <a:lnTo>
                  <a:pt x="1829435" y="9177655"/>
                </a:lnTo>
                <a:lnTo>
                  <a:pt x="2101215" y="9177655"/>
                </a:lnTo>
                <a:lnTo>
                  <a:pt x="1829435" y="8905875"/>
                </a:lnTo>
                <a:lnTo>
                  <a:pt x="1829435" y="8725535"/>
                </a:lnTo>
                <a:close/>
              </a:path>
              <a:path w="3210560" h="10287635">
                <a:moveTo>
                  <a:pt x="2101215" y="9177655"/>
                </a:moveTo>
                <a:lnTo>
                  <a:pt x="1829435" y="9177655"/>
                </a:lnTo>
                <a:lnTo>
                  <a:pt x="2938780" y="10286999"/>
                </a:lnTo>
                <a:lnTo>
                  <a:pt x="3210560" y="10286999"/>
                </a:lnTo>
                <a:lnTo>
                  <a:pt x="2101215" y="9177655"/>
                </a:lnTo>
                <a:close/>
              </a:path>
              <a:path w="3210560" h="10287635">
                <a:moveTo>
                  <a:pt x="826135" y="1005204"/>
                </a:moveTo>
                <a:lnTo>
                  <a:pt x="1376680" y="1555750"/>
                </a:lnTo>
                <a:lnTo>
                  <a:pt x="1376680" y="3015615"/>
                </a:lnTo>
                <a:lnTo>
                  <a:pt x="0" y="3015615"/>
                </a:lnTo>
                <a:lnTo>
                  <a:pt x="0" y="3843654"/>
                </a:lnTo>
                <a:lnTo>
                  <a:pt x="1376680" y="3843654"/>
                </a:lnTo>
                <a:lnTo>
                  <a:pt x="1376680" y="5644515"/>
                </a:lnTo>
                <a:lnTo>
                  <a:pt x="0" y="5644515"/>
                </a:lnTo>
                <a:lnTo>
                  <a:pt x="0" y="6472555"/>
                </a:lnTo>
                <a:lnTo>
                  <a:pt x="1376680" y="6472555"/>
                </a:lnTo>
                <a:lnTo>
                  <a:pt x="1376680" y="8453755"/>
                </a:lnTo>
                <a:lnTo>
                  <a:pt x="0" y="9830435"/>
                </a:lnTo>
                <a:lnTo>
                  <a:pt x="0" y="10102215"/>
                </a:lnTo>
                <a:lnTo>
                  <a:pt x="1376680" y="8725535"/>
                </a:lnTo>
                <a:lnTo>
                  <a:pt x="1829435" y="8725535"/>
                </a:lnTo>
                <a:lnTo>
                  <a:pt x="1829435" y="6364605"/>
                </a:lnTo>
                <a:lnTo>
                  <a:pt x="1877060" y="6315075"/>
                </a:lnTo>
                <a:lnTo>
                  <a:pt x="1903095" y="6278245"/>
                </a:lnTo>
                <a:lnTo>
                  <a:pt x="1925320" y="6238240"/>
                </a:lnTo>
                <a:lnTo>
                  <a:pt x="1942464" y="6195695"/>
                </a:lnTo>
                <a:lnTo>
                  <a:pt x="1960245" y="6128385"/>
                </a:lnTo>
                <a:lnTo>
                  <a:pt x="1966595" y="6057900"/>
                </a:lnTo>
                <a:lnTo>
                  <a:pt x="1964689" y="6022340"/>
                </a:lnTo>
                <a:lnTo>
                  <a:pt x="1960880" y="5988050"/>
                </a:lnTo>
                <a:lnTo>
                  <a:pt x="1953895" y="5954395"/>
                </a:lnTo>
                <a:lnTo>
                  <a:pt x="1944370" y="5922645"/>
                </a:lnTo>
                <a:lnTo>
                  <a:pt x="1943735" y="5921375"/>
                </a:lnTo>
                <a:lnTo>
                  <a:pt x="1943735" y="5920740"/>
                </a:lnTo>
                <a:lnTo>
                  <a:pt x="1943100" y="5920105"/>
                </a:lnTo>
                <a:lnTo>
                  <a:pt x="1925320" y="5877560"/>
                </a:lnTo>
                <a:lnTo>
                  <a:pt x="1903095" y="5838190"/>
                </a:lnTo>
                <a:lnTo>
                  <a:pt x="1876425" y="5801360"/>
                </a:lnTo>
                <a:lnTo>
                  <a:pt x="1846580" y="5767705"/>
                </a:lnTo>
                <a:lnTo>
                  <a:pt x="1829435" y="5751830"/>
                </a:lnTo>
                <a:lnTo>
                  <a:pt x="1829435" y="3736340"/>
                </a:lnTo>
                <a:lnTo>
                  <a:pt x="1877060" y="3686175"/>
                </a:lnTo>
                <a:lnTo>
                  <a:pt x="1903095" y="3649345"/>
                </a:lnTo>
                <a:lnTo>
                  <a:pt x="1925320" y="3609340"/>
                </a:lnTo>
                <a:lnTo>
                  <a:pt x="1942464" y="3566795"/>
                </a:lnTo>
                <a:lnTo>
                  <a:pt x="1960245" y="3499484"/>
                </a:lnTo>
                <a:lnTo>
                  <a:pt x="1966595" y="3429000"/>
                </a:lnTo>
                <a:lnTo>
                  <a:pt x="1964689" y="3393440"/>
                </a:lnTo>
                <a:lnTo>
                  <a:pt x="1960880" y="3359150"/>
                </a:lnTo>
                <a:lnTo>
                  <a:pt x="1953895" y="3325495"/>
                </a:lnTo>
                <a:lnTo>
                  <a:pt x="1944370" y="3293745"/>
                </a:lnTo>
                <a:lnTo>
                  <a:pt x="1943735" y="3292475"/>
                </a:lnTo>
                <a:lnTo>
                  <a:pt x="1943735" y="3291840"/>
                </a:lnTo>
                <a:lnTo>
                  <a:pt x="1943100" y="3291204"/>
                </a:lnTo>
                <a:lnTo>
                  <a:pt x="1925320" y="3248659"/>
                </a:lnTo>
                <a:lnTo>
                  <a:pt x="1903095" y="3209290"/>
                </a:lnTo>
                <a:lnTo>
                  <a:pt x="1876425" y="3172459"/>
                </a:lnTo>
                <a:lnTo>
                  <a:pt x="1846580" y="3138804"/>
                </a:lnTo>
                <a:lnTo>
                  <a:pt x="1829435" y="3122929"/>
                </a:lnTo>
                <a:lnTo>
                  <a:pt x="1829435" y="1379220"/>
                </a:lnTo>
                <a:lnTo>
                  <a:pt x="1836420" y="1372234"/>
                </a:lnTo>
                <a:lnTo>
                  <a:pt x="1376680" y="1372234"/>
                </a:lnTo>
                <a:lnTo>
                  <a:pt x="826135" y="1005204"/>
                </a:lnTo>
                <a:close/>
              </a:path>
              <a:path w="3210560" h="10287635">
                <a:moveTo>
                  <a:pt x="1829435" y="0"/>
                </a:moveTo>
                <a:lnTo>
                  <a:pt x="1376680" y="0"/>
                </a:lnTo>
                <a:lnTo>
                  <a:pt x="1376680" y="1372234"/>
                </a:lnTo>
                <a:lnTo>
                  <a:pt x="1836420" y="1372234"/>
                </a:lnTo>
                <a:lnTo>
                  <a:pt x="2105025" y="1103629"/>
                </a:lnTo>
                <a:lnTo>
                  <a:pt x="1829435" y="1103629"/>
                </a:lnTo>
                <a:lnTo>
                  <a:pt x="1829435" y="0"/>
                </a:lnTo>
                <a:close/>
              </a:path>
              <a:path w="3210560" h="10287635">
                <a:moveTo>
                  <a:pt x="3208655" y="0"/>
                </a:moveTo>
                <a:lnTo>
                  <a:pt x="2932430" y="0"/>
                </a:lnTo>
                <a:lnTo>
                  <a:pt x="1829435" y="1103629"/>
                </a:lnTo>
                <a:lnTo>
                  <a:pt x="2105025" y="1103629"/>
                </a:lnTo>
                <a:lnTo>
                  <a:pt x="3208655" y="0"/>
                </a:lnTo>
                <a:close/>
              </a:path>
              <a:path w="3210560" h="10287635">
                <a:moveTo>
                  <a:pt x="0" y="179070"/>
                </a:moveTo>
                <a:lnTo>
                  <a:pt x="0" y="454659"/>
                </a:lnTo>
                <a:lnTo>
                  <a:pt x="826135" y="1005204"/>
                </a:lnTo>
                <a:lnTo>
                  <a:pt x="0" y="179070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63410" y="979677"/>
            <a:ext cx="53251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15" dirty="0"/>
              <a:t>METHODOLOGY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461008" y="3166998"/>
            <a:ext cx="34950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6469" algn="l"/>
              </a:tabLst>
            </a:pPr>
            <a:r>
              <a:rPr sz="3000" b="1" spc="-185" dirty="0">
                <a:solidFill>
                  <a:srgbClr val="FFFFFF"/>
                </a:solidFill>
                <a:latin typeface="Tahoma"/>
                <a:cs typeface="Tahoma"/>
              </a:rPr>
              <a:t>1	</a:t>
            </a:r>
            <a:r>
              <a:rPr sz="3000" b="1" spc="254" dirty="0">
                <a:solidFill>
                  <a:srgbClr val="2A499D"/>
                </a:solidFill>
                <a:latin typeface="Tahoma"/>
                <a:cs typeface="Tahoma"/>
              </a:rPr>
              <a:t>MA</a:t>
            </a:r>
            <a:r>
              <a:rPr sz="3000" b="1" spc="260" dirty="0">
                <a:solidFill>
                  <a:srgbClr val="2A499D"/>
                </a:solidFill>
                <a:latin typeface="Tahoma"/>
                <a:cs typeface="Tahoma"/>
              </a:rPr>
              <a:t>TE</a:t>
            </a:r>
            <a:r>
              <a:rPr sz="3000" b="1" spc="265" dirty="0">
                <a:solidFill>
                  <a:srgbClr val="2A499D"/>
                </a:solidFill>
                <a:latin typeface="Tahoma"/>
                <a:cs typeface="Tahoma"/>
              </a:rPr>
              <a:t>R</a:t>
            </a:r>
            <a:r>
              <a:rPr sz="3000" b="1" spc="260" dirty="0">
                <a:solidFill>
                  <a:srgbClr val="2A499D"/>
                </a:solidFill>
                <a:latin typeface="Tahoma"/>
                <a:cs typeface="Tahoma"/>
              </a:rPr>
              <a:t>I</a:t>
            </a:r>
            <a:r>
              <a:rPr sz="3000" b="1" spc="254" dirty="0">
                <a:solidFill>
                  <a:srgbClr val="2A499D"/>
                </a:solidFill>
                <a:latin typeface="Tahoma"/>
                <a:cs typeface="Tahoma"/>
              </a:rPr>
              <a:t>A</a:t>
            </a:r>
            <a:r>
              <a:rPr sz="3000" b="1" spc="260" dirty="0">
                <a:solidFill>
                  <a:srgbClr val="2A499D"/>
                </a:solidFill>
                <a:latin typeface="Tahoma"/>
                <a:cs typeface="Tahoma"/>
              </a:rPr>
              <a:t>L</a:t>
            </a:r>
            <a:r>
              <a:rPr sz="3000" b="1" dirty="0">
                <a:solidFill>
                  <a:srgbClr val="2A499D"/>
                </a:solidFill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1008" y="5796153"/>
            <a:ext cx="3093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6469" algn="l"/>
              </a:tabLst>
            </a:pPr>
            <a:r>
              <a:rPr sz="3000" b="1" spc="-185" dirty="0">
                <a:solidFill>
                  <a:srgbClr val="FFFFFF"/>
                </a:solidFill>
                <a:latin typeface="Tahoma"/>
                <a:cs typeface="Tahoma"/>
              </a:rPr>
              <a:t>2	</a:t>
            </a:r>
            <a:r>
              <a:rPr sz="3000" b="1" spc="210" dirty="0">
                <a:solidFill>
                  <a:srgbClr val="2A499D"/>
                </a:solidFill>
                <a:latin typeface="Tahoma"/>
                <a:cs typeface="Tahoma"/>
              </a:rPr>
              <a:t>METHODS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34500" y="2373629"/>
            <a:ext cx="8953500" cy="7913370"/>
            <a:chOff x="9334500" y="2373629"/>
            <a:chExt cx="8953500" cy="7913370"/>
          </a:xfrm>
        </p:grpSpPr>
        <p:sp>
          <p:nvSpPr>
            <p:cNvPr id="3" name="object 3"/>
            <p:cNvSpPr/>
            <p:nvPr/>
          </p:nvSpPr>
          <p:spPr>
            <a:xfrm>
              <a:off x="9334500" y="2476498"/>
              <a:ext cx="8953500" cy="7807325"/>
            </a:xfrm>
            <a:custGeom>
              <a:avLst/>
              <a:gdLst/>
              <a:ahLst/>
              <a:cxnLst/>
              <a:rect l="l" t="t" r="r" b="b"/>
              <a:pathLst>
                <a:path w="8953500" h="7807325">
                  <a:moveTo>
                    <a:pt x="0" y="7807325"/>
                  </a:moveTo>
                  <a:lnTo>
                    <a:pt x="8953499" y="7807325"/>
                  </a:lnTo>
                  <a:lnTo>
                    <a:pt x="8953499" y="0"/>
                  </a:lnTo>
                  <a:lnTo>
                    <a:pt x="0" y="0"/>
                  </a:lnTo>
                  <a:lnTo>
                    <a:pt x="0" y="7807325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8865" y="7048500"/>
              <a:ext cx="2333625" cy="26193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93979" y="5855970"/>
              <a:ext cx="2771775" cy="2771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8984" y="2872104"/>
              <a:ext cx="2647950" cy="26479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39550" y="2373629"/>
              <a:ext cx="6648450" cy="34861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58950" y="6294116"/>
              <a:ext cx="3829050" cy="399287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2476499"/>
            <a:ext cx="8956040" cy="7807325"/>
            <a:chOff x="0" y="2476499"/>
            <a:chExt cx="8956040" cy="7807325"/>
          </a:xfrm>
        </p:grpSpPr>
        <p:sp>
          <p:nvSpPr>
            <p:cNvPr id="10" name="object 10"/>
            <p:cNvSpPr/>
            <p:nvPr/>
          </p:nvSpPr>
          <p:spPr>
            <a:xfrm>
              <a:off x="0" y="2476499"/>
              <a:ext cx="8956040" cy="7807325"/>
            </a:xfrm>
            <a:custGeom>
              <a:avLst/>
              <a:gdLst/>
              <a:ahLst/>
              <a:cxnLst/>
              <a:rect l="l" t="t" r="r" b="b"/>
              <a:pathLst>
                <a:path w="8956040" h="7807325">
                  <a:moveTo>
                    <a:pt x="8956040" y="0"/>
                  </a:moveTo>
                  <a:lnTo>
                    <a:pt x="0" y="0"/>
                  </a:lnTo>
                  <a:lnTo>
                    <a:pt x="0" y="7807325"/>
                  </a:lnTo>
                  <a:lnTo>
                    <a:pt x="8956040" y="7807325"/>
                  </a:lnTo>
                  <a:lnTo>
                    <a:pt x="8956040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155" y="4928870"/>
              <a:ext cx="171450" cy="1714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9155" y="5576570"/>
              <a:ext cx="171450" cy="1714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155" y="6224270"/>
              <a:ext cx="171450" cy="1714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155" y="6871970"/>
              <a:ext cx="171450" cy="1714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9155" y="7519670"/>
              <a:ext cx="171450" cy="1714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2524" y="3245230"/>
              <a:ext cx="4590415" cy="288925"/>
            </a:xfrm>
            <a:custGeom>
              <a:avLst/>
              <a:gdLst/>
              <a:ahLst/>
              <a:cxnLst/>
              <a:rect l="l" t="t" r="r" b="b"/>
              <a:pathLst>
                <a:path w="4590415" h="288925">
                  <a:moveTo>
                    <a:pt x="221627" y="5842"/>
                  </a:moveTo>
                  <a:lnTo>
                    <a:pt x="0" y="5842"/>
                  </a:lnTo>
                  <a:lnTo>
                    <a:pt x="0" y="58674"/>
                  </a:lnTo>
                  <a:lnTo>
                    <a:pt x="77762" y="58674"/>
                  </a:lnTo>
                  <a:lnTo>
                    <a:pt x="77762" y="282829"/>
                  </a:lnTo>
                  <a:lnTo>
                    <a:pt x="143865" y="282829"/>
                  </a:lnTo>
                  <a:lnTo>
                    <a:pt x="143865" y="58674"/>
                  </a:lnTo>
                  <a:lnTo>
                    <a:pt x="221627" y="58674"/>
                  </a:lnTo>
                  <a:lnTo>
                    <a:pt x="221627" y="5842"/>
                  </a:lnTo>
                  <a:close/>
                </a:path>
                <a:path w="4590415" h="288925">
                  <a:moveTo>
                    <a:pt x="518325" y="144399"/>
                  </a:moveTo>
                  <a:lnTo>
                    <a:pt x="516191" y="112636"/>
                  </a:lnTo>
                  <a:lnTo>
                    <a:pt x="509790" y="84416"/>
                  </a:lnTo>
                  <a:lnTo>
                    <a:pt x="499135" y="59728"/>
                  </a:lnTo>
                  <a:lnTo>
                    <a:pt x="493903" y="52324"/>
                  </a:lnTo>
                  <a:lnTo>
                    <a:pt x="484212" y="38608"/>
                  </a:lnTo>
                  <a:lnTo>
                    <a:pt x="465582" y="21755"/>
                  </a:lnTo>
                  <a:lnTo>
                    <a:pt x="450100" y="13195"/>
                  </a:lnTo>
                  <a:lnTo>
                    <a:pt x="450100" y="144399"/>
                  </a:lnTo>
                  <a:lnTo>
                    <a:pt x="449821" y="156629"/>
                  </a:lnTo>
                  <a:lnTo>
                    <a:pt x="442963" y="194144"/>
                  </a:lnTo>
                  <a:lnTo>
                    <a:pt x="420827" y="227457"/>
                  </a:lnTo>
                  <a:lnTo>
                    <a:pt x="398678" y="236347"/>
                  </a:lnTo>
                  <a:lnTo>
                    <a:pt x="383247" y="236347"/>
                  </a:lnTo>
                  <a:lnTo>
                    <a:pt x="349364" y="214884"/>
                  </a:lnTo>
                  <a:lnTo>
                    <a:pt x="334187" y="177673"/>
                  </a:lnTo>
                  <a:lnTo>
                    <a:pt x="331520" y="144272"/>
                  </a:lnTo>
                  <a:lnTo>
                    <a:pt x="331838" y="132346"/>
                  </a:lnTo>
                  <a:lnTo>
                    <a:pt x="339267" y="93357"/>
                  </a:lnTo>
                  <a:lnTo>
                    <a:pt x="362216" y="59944"/>
                  </a:lnTo>
                  <a:lnTo>
                    <a:pt x="382778" y="52324"/>
                  </a:lnTo>
                  <a:lnTo>
                    <a:pt x="398564" y="52324"/>
                  </a:lnTo>
                  <a:lnTo>
                    <a:pt x="432257" y="73533"/>
                  </a:lnTo>
                  <a:lnTo>
                    <a:pt x="447370" y="111252"/>
                  </a:lnTo>
                  <a:lnTo>
                    <a:pt x="450100" y="144399"/>
                  </a:lnTo>
                  <a:lnTo>
                    <a:pt x="450100" y="13195"/>
                  </a:lnTo>
                  <a:lnTo>
                    <a:pt x="443788" y="9690"/>
                  </a:lnTo>
                  <a:lnTo>
                    <a:pt x="418833" y="2425"/>
                  </a:lnTo>
                  <a:lnTo>
                    <a:pt x="390728" y="0"/>
                  </a:lnTo>
                  <a:lnTo>
                    <a:pt x="362534" y="2438"/>
                  </a:lnTo>
                  <a:lnTo>
                    <a:pt x="315785" y="21869"/>
                  </a:lnTo>
                  <a:lnTo>
                    <a:pt x="282384" y="59982"/>
                  </a:lnTo>
                  <a:lnTo>
                    <a:pt x="265417" y="112788"/>
                  </a:lnTo>
                  <a:lnTo>
                    <a:pt x="263296" y="144399"/>
                  </a:lnTo>
                  <a:lnTo>
                    <a:pt x="265417" y="175844"/>
                  </a:lnTo>
                  <a:lnTo>
                    <a:pt x="282384" y="228473"/>
                  </a:lnTo>
                  <a:lnTo>
                    <a:pt x="315785" y="266687"/>
                  </a:lnTo>
                  <a:lnTo>
                    <a:pt x="362534" y="286118"/>
                  </a:lnTo>
                  <a:lnTo>
                    <a:pt x="390728" y="288544"/>
                  </a:lnTo>
                  <a:lnTo>
                    <a:pt x="418833" y="286143"/>
                  </a:lnTo>
                  <a:lnTo>
                    <a:pt x="443788" y="278930"/>
                  </a:lnTo>
                  <a:lnTo>
                    <a:pt x="465582" y="266903"/>
                  </a:lnTo>
                  <a:lnTo>
                    <a:pt x="484212" y="250063"/>
                  </a:lnTo>
                  <a:lnTo>
                    <a:pt x="493941" y="236347"/>
                  </a:lnTo>
                  <a:lnTo>
                    <a:pt x="499135" y="229044"/>
                  </a:lnTo>
                  <a:lnTo>
                    <a:pt x="509790" y="204431"/>
                  </a:lnTo>
                  <a:lnTo>
                    <a:pt x="516191" y="176225"/>
                  </a:lnTo>
                  <a:lnTo>
                    <a:pt x="518325" y="144399"/>
                  </a:lnTo>
                  <a:close/>
                </a:path>
                <a:path w="4590415" h="288925">
                  <a:moveTo>
                    <a:pt x="827697" y="144399"/>
                  </a:moveTo>
                  <a:lnTo>
                    <a:pt x="825563" y="112636"/>
                  </a:lnTo>
                  <a:lnTo>
                    <a:pt x="819162" y="84416"/>
                  </a:lnTo>
                  <a:lnTo>
                    <a:pt x="808507" y="59728"/>
                  </a:lnTo>
                  <a:lnTo>
                    <a:pt x="803275" y="52324"/>
                  </a:lnTo>
                  <a:lnTo>
                    <a:pt x="793584" y="38608"/>
                  </a:lnTo>
                  <a:lnTo>
                    <a:pt x="774954" y="21755"/>
                  </a:lnTo>
                  <a:lnTo>
                    <a:pt x="759472" y="13195"/>
                  </a:lnTo>
                  <a:lnTo>
                    <a:pt x="759472" y="144399"/>
                  </a:lnTo>
                  <a:lnTo>
                    <a:pt x="759193" y="156629"/>
                  </a:lnTo>
                  <a:lnTo>
                    <a:pt x="752335" y="194144"/>
                  </a:lnTo>
                  <a:lnTo>
                    <a:pt x="730199" y="227457"/>
                  </a:lnTo>
                  <a:lnTo>
                    <a:pt x="708050" y="236347"/>
                  </a:lnTo>
                  <a:lnTo>
                    <a:pt x="692619" y="236347"/>
                  </a:lnTo>
                  <a:lnTo>
                    <a:pt x="658736" y="214884"/>
                  </a:lnTo>
                  <a:lnTo>
                    <a:pt x="643559" y="177673"/>
                  </a:lnTo>
                  <a:lnTo>
                    <a:pt x="640892" y="144272"/>
                  </a:lnTo>
                  <a:lnTo>
                    <a:pt x="641210" y="132346"/>
                  </a:lnTo>
                  <a:lnTo>
                    <a:pt x="648639" y="93357"/>
                  </a:lnTo>
                  <a:lnTo>
                    <a:pt x="671588" y="59944"/>
                  </a:lnTo>
                  <a:lnTo>
                    <a:pt x="692150" y="52324"/>
                  </a:lnTo>
                  <a:lnTo>
                    <a:pt x="707936" y="52324"/>
                  </a:lnTo>
                  <a:lnTo>
                    <a:pt x="741629" y="73533"/>
                  </a:lnTo>
                  <a:lnTo>
                    <a:pt x="756742" y="111252"/>
                  </a:lnTo>
                  <a:lnTo>
                    <a:pt x="759472" y="144399"/>
                  </a:lnTo>
                  <a:lnTo>
                    <a:pt x="759472" y="13195"/>
                  </a:lnTo>
                  <a:lnTo>
                    <a:pt x="753160" y="9690"/>
                  </a:lnTo>
                  <a:lnTo>
                    <a:pt x="728205" y="2425"/>
                  </a:lnTo>
                  <a:lnTo>
                    <a:pt x="700100" y="0"/>
                  </a:lnTo>
                  <a:lnTo>
                    <a:pt x="671918" y="2438"/>
                  </a:lnTo>
                  <a:lnTo>
                    <a:pt x="625170" y="21869"/>
                  </a:lnTo>
                  <a:lnTo>
                    <a:pt x="591756" y="59982"/>
                  </a:lnTo>
                  <a:lnTo>
                    <a:pt x="574789" y="112788"/>
                  </a:lnTo>
                  <a:lnTo>
                    <a:pt x="572668" y="144399"/>
                  </a:lnTo>
                  <a:lnTo>
                    <a:pt x="574789" y="175844"/>
                  </a:lnTo>
                  <a:lnTo>
                    <a:pt x="591756" y="228473"/>
                  </a:lnTo>
                  <a:lnTo>
                    <a:pt x="625170" y="266687"/>
                  </a:lnTo>
                  <a:lnTo>
                    <a:pt x="671918" y="286118"/>
                  </a:lnTo>
                  <a:lnTo>
                    <a:pt x="700100" y="288544"/>
                  </a:lnTo>
                  <a:lnTo>
                    <a:pt x="728205" y="286143"/>
                  </a:lnTo>
                  <a:lnTo>
                    <a:pt x="753160" y="278930"/>
                  </a:lnTo>
                  <a:lnTo>
                    <a:pt x="774954" y="266903"/>
                  </a:lnTo>
                  <a:lnTo>
                    <a:pt x="793584" y="250063"/>
                  </a:lnTo>
                  <a:lnTo>
                    <a:pt x="803313" y="236347"/>
                  </a:lnTo>
                  <a:lnTo>
                    <a:pt x="808507" y="229044"/>
                  </a:lnTo>
                  <a:lnTo>
                    <a:pt x="819162" y="204431"/>
                  </a:lnTo>
                  <a:lnTo>
                    <a:pt x="825563" y="176225"/>
                  </a:lnTo>
                  <a:lnTo>
                    <a:pt x="827697" y="144399"/>
                  </a:lnTo>
                  <a:close/>
                </a:path>
                <a:path w="4590415" h="288925">
                  <a:moveTo>
                    <a:pt x="1073150" y="229997"/>
                  </a:moveTo>
                  <a:lnTo>
                    <a:pt x="963549" y="229997"/>
                  </a:lnTo>
                  <a:lnTo>
                    <a:pt x="963549" y="5842"/>
                  </a:lnTo>
                  <a:lnTo>
                    <a:pt x="897382" y="5842"/>
                  </a:lnTo>
                  <a:lnTo>
                    <a:pt x="897382" y="282829"/>
                  </a:lnTo>
                  <a:lnTo>
                    <a:pt x="1073150" y="282829"/>
                  </a:lnTo>
                  <a:lnTo>
                    <a:pt x="1073150" y="229997"/>
                  </a:lnTo>
                  <a:close/>
                </a:path>
                <a:path w="4590415" h="288925">
                  <a:moveTo>
                    <a:pt x="1330579" y="196342"/>
                  </a:moveTo>
                  <a:lnTo>
                    <a:pt x="1317244" y="149860"/>
                  </a:lnTo>
                  <a:lnTo>
                    <a:pt x="1276591" y="121920"/>
                  </a:lnTo>
                  <a:lnTo>
                    <a:pt x="1224788" y="107569"/>
                  </a:lnTo>
                  <a:lnTo>
                    <a:pt x="1215351" y="105003"/>
                  </a:lnTo>
                  <a:lnTo>
                    <a:pt x="1189990" y="86614"/>
                  </a:lnTo>
                  <a:lnTo>
                    <a:pt x="1189990" y="74676"/>
                  </a:lnTo>
                  <a:lnTo>
                    <a:pt x="1219581" y="52578"/>
                  </a:lnTo>
                  <a:lnTo>
                    <a:pt x="1224280" y="51689"/>
                  </a:lnTo>
                  <a:lnTo>
                    <a:pt x="1229360" y="51181"/>
                  </a:lnTo>
                  <a:lnTo>
                    <a:pt x="1235202" y="51181"/>
                  </a:lnTo>
                  <a:lnTo>
                    <a:pt x="1278636" y="60325"/>
                  </a:lnTo>
                  <a:lnTo>
                    <a:pt x="1314323" y="82677"/>
                  </a:lnTo>
                  <a:lnTo>
                    <a:pt x="1320165" y="82677"/>
                  </a:lnTo>
                  <a:lnTo>
                    <a:pt x="1320165" y="51181"/>
                  </a:lnTo>
                  <a:lnTo>
                    <a:pt x="1320165" y="19431"/>
                  </a:lnTo>
                  <a:lnTo>
                    <a:pt x="1310703" y="15367"/>
                  </a:lnTo>
                  <a:lnTo>
                    <a:pt x="1266990" y="3606"/>
                  </a:lnTo>
                  <a:lnTo>
                    <a:pt x="1231900" y="762"/>
                  </a:lnTo>
                  <a:lnTo>
                    <a:pt x="1209433" y="2286"/>
                  </a:lnTo>
                  <a:lnTo>
                    <a:pt x="1170330" y="14376"/>
                  </a:lnTo>
                  <a:lnTo>
                    <a:pt x="1139990" y="37846"/>
                  </a:lnTo>
                  <a:lnTo>
                    <a:pt x="1122426" y="87884"/>
                  </a:lnTo>
                  <a:lnTo>
                    <a:pt x="1123251" y="101676"/>
                  </a:lnTo>
                  <a:lnTo>
                    <a:pt x="1143368" y="144945"/>
                  </a:lnTo>
                  <a:lnTo>
                    <a:pt x="1179576" y="166370"/>
                  </a:lnTo>
                  <a:lnTo>
                    <a:pt x="1215593" y="176237"/>
                  </a:lnTo>
                  <a:lnTo>
                    <a:pt x="1222895" y="178015"/>
                  </a:lnTo>
                  <a:lnTo>
                    <a:pt x="1260475" y="195453"/>
                  </a:lnTo>
                  <a:lnTo>
                    <a:pt x="1263142" y="201041"/>
                  </a:lnTo>
                  <a:lnTo>
                    <a:pt x="1263142" y="214249"/>
                  </a:lnTo>
                  <a:lnTo>
                    <a:pt x="1261478" y="219202"/>
                  </a:lnTo>
                  <a:lnTo>
                    <a:pt x="1255128" y="226822"/>
                  </a:lnTo>
                  <a:lnTo>
                    <a:pt x="1251331" y="229743"/>
                  </a:lnTo>
                  <a:lnTo>
                    <a:pt x="1246632" y="231902"/>
                  </a:lnTo>
                  <a:lnTo>
                    <a:pt x="1242949" y="233680"/>
                  </a:lnTo>
                  <a:lnTo>
                    <a:pt x="1237996" y="235077"/>
                  </a:lnTo>
                  <a:lnTo>
                    <a:pt x="1225550" y="236855"/>
                  </a:lnTo>
                  <a:lnTo>
                    <a:pt x="1220597" y="237236"/>
                  </a:lnTo>
                  <a:lnTo>
                    <a:pt x="1216787" y="237236"/>
                  </a:lnTo>
                  <a:lnTo>
                    <a:pt x="1170559" y="227711"/>
                  </a:lnTo>
                  <a:lnTo>
                    <a:pt x="1137018" y="208953"/>
                  </a:lnTo>
                  <a:lnTo>
                    <a:pt x="1126871" y="200660"/>
                  </a:lnTo>
                  <a:lnTo>
                    <a:pt x="1120902" y="200660"/>
                  </a:lnTo>
                  <a:lnTo>
                    <a:pt x="1120902" y="266446"/>
                  </a:lnTo>
                  <a:lnTo>
                    <a:pt x="1130896" y="270827"/>
                  </a:lnTo>
                  <a:lnTo>
                    <a:pt x="1175219" y="284378"/>
                  </a:lnTo>
                  <a:lnTo>
                    <a:pt x="1216406" y="287909"/>
                  </a:lnTo>
                  <a:lnTo>
                    <a:pt x="1241412" y="286321"/>
                  </a:lnTo>
                  <a:lnTo>
                    <a:pt x="1283055" y="273773"/>
                  </a:lnTo>
                  <a:lnTo>
                    <a:pt x="1313268" y="249199"/>
                  </a:lnTo>
                  <a:lnTo>
                    <a:pt x="1328648" y="216001"/>
                  </a:lnTo>
                  <a:lnTo>
                    <a:pt x="1330579" y="196342"/>
                  </a:lnTo>
                  <a:close/>
                </a:path>
                <a:path w="4590415" h="288925">
                  <a:moveTo>
                    <a:pt x="1862709" y="279146"/>
                  </a:moveTo>
                  <a:lnTo>
                    <a:pt x="1842604" y="259334"/>
                  </a:lnTo>
                  <a:lnTo>
                    <a:pt x="1823288" y="240284"/>
                  </a:lnTo>
                  <a:lnTo>
                    <a:pt x="1799844" y="217170"/>
                  </a:lnTo>
                  <a:lnTo>
                    <a:pt x="1818805" y="181102"/>
                  </a:lnTo>
                  <a:lnTo>
                    <a:pt x="1819148" y="179959"/>
                  </a:lnTo>
                  <a:lnTo>
                    <a:pt x="1820799" y="174625"/>
                  </a:lnTo>
                  <a:lnTo>
                    <a:pt x="1822069" y="168148"/>
                  </a:lnTo>
                  <a:lnTo>
                    <a:pt x="1824101" y="153162"/>
                  </a:lnTo>
                  <a:lnTo>
                    <a:pt x="1824609" y="146939"/>
                  </a:lnTo>
                  <a:lnTo>
                    <a:pt x="1824609" y="121158"/>
                  </a:lnTo>
                  <a:lnTo>
                    <a:pt x="1762887" y="121158"/>
                  </a:lnTo>
                  <a:lnTo>
                    <a:pt x="1762887" y="181102"/>
                  </a:lnTo>
                  <a:lnTo>
                    <a:pt x="1739671" y="157480"/>
                  </a:lnTo>
                  <a:lnTo>
                    <a:pt x="1731899" y="149580"/>
                  </a:lnTo>
                  <a:lnTo>
                    <a:pt x="1731899" y="227965"/>
                  </a:lnTo>
                  <a:lnTo>
                    <a:pt x="1726438" y="232537"/>
                  </a:lnTo>
                  <a:lnTo>
                    <a:pt x="1720850" y="235712"/>
                  </a:lnTo>
                  <a:lnTo>
                    <a:pt x="1709674" y="239268"/>
                  </a:lnTo>
                  <a:lnTo>
                    <a:pt x="1703197" y="240284"/>
                  </a:lnTo>
                  <a:lnTo>
                    <a:pt x="1690624" y="240284"/>
                  </a:lnTo>
                  <a:lnTo>
                    <a:pt x="1658112" y="219329"/>
                  </a:lnTo>
                  <a:lnTo>
                    <a:pt x="1655572" y="213360"/>
                  </a:lnTo>
                  <a:lnTo>
                    <a:pt x="1652905" y="207391"/>
                  </a:lnTo>
                  <a:lnTo>
                    <a:pt x="1651508" y="200279"/>
                  </a:lnTo>
                  <a:lnTo>
                    <a:pt x="1651508" y="184912"/>
                  </a:lnTo>
                  <a:lnTo>
                    <a:pt x="1661287" y="157480"/>
                  </a:lnTo>
                  <a:lnTo>
                    <a:pt x="1731899" y="227965"/>
                  </a:lnTo>
                  <a:lnTo>
                    <a:pt x="1731899" y="149580"/>
                  </a:lnTo>
                  <a:lnTo>
                    <a:pt x="1712341" y="129667"/>
                  </a:lnTo>
                  <a:lnTo>
                    <a:pt x="1720456" y="126580"/>
                  </a:lnTo>
                  <a:lnTo>
                    <a:pt x="1727847" y="123215"/>
                  </a:lnTo>
                  <a:lnTo>
                    <a:pt x="1750949" y="106426"/>
                  </a:lnTo>
                  <a:lnTo>
                    <a:pt x="1754619" y="102349"/>
                  </a:lnTo>
                  <a:lnTo>
                    <a:pt x="1758315" y="97409"/>
                  </a:lnTo>
                  <a:lnTo>
                    <a:pt x="1762125" y="91821"/>
                  </a:lnTo>
                  <a:lnTo>
                    <a:pt x="1764792" y="85471"/>
                  </a:lnTo>
                  <a:lnTo>
                    <a:pt x="1766316" y="78613"/>
                  </a:lnTo>
                  <a:lnTo>
                    <a:pt x="1767967" y="71628"/>
                  </a:lnTo>
                  <a:lnTo>
                    <a:pt x="1768729" y="65405"/>
                  </a:lnTo>
                  <a:lnTo>
                    <a:pt x="1768729" y="51435"/>
                  </a:lnTo>
                  <a:lnTo>
                    <a:pt x="1766951" y="43434"/>
                  </a:lnTo>
                  <a:lnTo>
                    <a:pt x="1765046" y="39624"/>
                  </a:lnTo>
                  <a:lnTo>
                    <a:pt x="1763268" y="36068"/>
                  </a:lnTo>
                  <a:lnTo>
                    <a:pt x="1729447" y="7200"/>
                  </a:lnTo>
                  <a:lnTo>
                    <a:pt x="1705102" y="1193"/>
                  </a:lnTo>
                  <a:lnTo>
                    <a:pt x="1705102" y="61976"/>
                  </a:lnTo>
                  <a:lnTo>
                    <a:pt x="1705102" y="75819"/>
                  </a:lnTo>
                  <a:lnTo>
                    <a:pt x="1687957" y="106426"/>
                  </a:lnTo>
                  <a:lnTo>
                    <a:pt x="1682089" y="101155"/>
                  </a:lnTo>
                  <a:lnTo>
                    <a:pt x="1661668" y="72898"/>
                  </a:lnTo>
                  <a:lnTo>
                    <a:pt x="1661668" y="60452"/>
                  </a:lnTo>
                  <a:lnTo>
                    <a:pt x="1662430" y="56007"/>
                  </a:lnTo>
                  <a:lnTo>
                    <a:pt x="1665732" y="48641"/>
                  </a:lnTo>
                  <a:lnTo>
                    <a:pt x="1667637" y="45974"/>
                  </a:lnTo>
                  <a:lnTo>
                    <a:pt x="1669796" y="44323"/>
                  </a:lnTo>
                  <a:lnTo>
                    <a:pt x="1672463" y="42164"/>
                  </a:lnTo>
                  <a:lnTo>
                    <a:pt x="1674876" y="40894"/>
                  </a:lnTo>
                  <a:lnTo>
                    <a:pt x="1677035" y="40386"/>
                  </a:lnTo>
                  <a:lnTo>
                    <a:pt x="1679067" y="39878"/>
                  </a:lnTo>
                  <a:lnTo>
                    <a:pt x="1681099" y="39624"/>
                  </a:lnTo>
                  <a:lnTo>
                    <a:pt x="1684401" y="39624"/>
                  </a:lnTo>
                  <a:lnTo>
                    <a:pt x="1686433" y="39878"/>
                  </a:lnTo>
                  <a:lnTo>
                    <a:pt x="1691894" y="40894"/>
                  </a:lnTo>
                  <a:lnTo>
                    <a:pt x="1694434" y="42164"/>
                  </a:lnTo>
                  <a:lnTo>
                    <a:pt x="1696593" y="44196"/>
                  </a:lnTo>
                  <a:lnTo>
                    <a:pt x="1699133" y="46228"/>
                  </a:lnTo>
                  <a:lnTo>
                    <a:pt x="1701165" y="49276"/>
                  </a:lnTo>
                  <a:lnTo>
                    <a:pt x="1702689" y="53086"/>
                  </a:lnTo>
                  <a:lnTo>
                    <a:pt x="1704340" y="56896"/>
                  </a:lnTo>
                  <a:lnTo>
                    <a:pt x="1705102" y="61976"/>
                  </a:lnTo>
                  <a:lnTo>
                    <a:pt x="1705102" y="1193"/>
                  </a:lnTo>
                  <a:lnTo>
                    <a:pt x="1695805" y="317"/>
                  </a:lnTo>
                  <a:lnTo>
                    <a:pt x="1685671" y="0"/>
                  </a:lnTo>
                  <a:lnTo>
                    <a:pt x="1674291" y="393"/>
                  </a:lnTo>
                  <a:lnTo>
                    <a:pt x="1636153" y="9334"/>
                  </a:lnTo>
                  <a:lnTo>
                    <a:pt x="1604391" y="36982"/>
                  </a:lnTo>
                  <a:lnTo>
                    <a:pt x="1597152" y="58166"/>
                  </a:lnTo>
                  <a:lnTo>
                    <a:pt x="1597152" y="73787"/>
                  </a:lnTo>
                  <a:lnTo>
                    <a:pt x="1606677" y="101854"/>
                  </a:lnTo>
                  <a:lnTo>
                    <a:pt x="1609725" y="106807"/>
                  </a:lnTo>
                  <a:lnTo>
                    <a:pt x="1613281" y="111252"/>
                  </a:lnTo>
                  <a:lnTo>
                    <a:pt x="1621155" y="119380"/>
                  </a:lnTo>
                  <a:lnTo>
                    <a:pt x="1625600" y="123444"/>
                  </a:lnTo>
                  <a:lnTo>
                    <a:pt x="1630680" y="127635"/>
                  </a:lnTo>
                  <a:lnTo>
                    <a:pt x="1625346" y="130937"/>
                  </a:lnTo>
                  <a:lnTo>
                    <a:pt x="1599819" y="154432"/>
                  </a:lnTo>
                  <a:lnTo>
                    <a:pt x="1595247" y="160655"/>
                  </a:lnTo>
                  <a:lnTo>
                    <a:pt x="1584706" y="203073"/>
                  </a:lnTo>
                  <a:lnTo>
                    <a:pt x="1586344" y="221221"/>
                  </a:lnTo>
                  <a:lnTo>
                    <a:pt x="1610868" y="264922"/>
                  </a:lnTo>
                  <a:lnTo>
                    <a:pt x="1660867" y="287070"/>
                  </a:lnTo>
                  <a:lnTo>
                    <a:pt x="1682496" y="288544"/>
                  </a:lnTo>
                  <a:lnTo>
                    <a:pt x="1692960" y="288137"/>
                  </a:lnTo>
                  <a:lnTo>
                    <a:pt x="1732800" y="278015"/>
                  </a:lnTo>
                  <a:lnTo>
                    <a:pt x="1761109" y="259334"/>
                  </a:lnTo>
                  <a:lnTo>
                    <a:pt x="1784096" y="282829"/>
                  </a:lnTo>
                  <a:lnTo>
                    <a:pt x="1862709" y="282829"/>
                  </a:lnTo>
                  <a:lnTo>
                    <a:pt x="1862709" y="279146"/>
                  </a:lnTo>
                  <a:close/>
                </a:path>
                <a:path w="4590415" h="288925">
                  <a:moveTo>
                    <a:pt x="2276983" y="196342"/>
                  </a:moveTo>
                  <a:lnTo>
                    <a:pt x="2263648" y="149860"/>
                  </a:lnTo>
                  <a:lnTo>
                    <a:pt x="2223008" y="121920"/>
                  </a:lnTo>
                  <a:lnTo>
                    <a:pt x="2171192" y="107569"/>
                  </a:lnTo>
                  <a:lnTo>
                    <a:pt x="2161756" y="105003"/>
                  </a:lnTo>
                  <a:lnTo>
                    <a:pt x="2136394" y="86614"/>
                  </a:lnTo>
                  <a:lnTo>
                    <a:pt x="2136394" y="74676"/>
                  </a:lnTo>
                  <a:lnTo>
                    <a:pt x="2165985" y="52578"/>
                  </a:lnTo>
                  <a:lnTo>
                    <a:pt x="2170684" y="51689"/>
                  </a:lnTo>
                  <a:lnTo>
                    <a:pt x="2175764" y="51181"/>
                  </a:lnTo>
                  <a:lnTo>
                    <a:pt x="2181606" y="51181"/>
                  </a:lnTo>
                  <a:lnTo>
                    <a:pt x="2225040" y="60325"/>
                  </a:lnTo>
                  <a:lnTo>
                    <a:pt x="2260727" y="82677"/>
                  </a:lnTo>
                  <a:lnTo>
                    <a:pt x="2266569" y="82677"/>
                  </a:lnTo>
                  <a:lnTo>
                    <a:pt x="2266569" y="51181"/>
                  </a:lnTo>
                  <a:lnTo>
                    <a:pt x="2266569" y="19431"/>
                  </a:lnTo>
                  <a:lnTo>
                    <a:pt x="2257107" y="15367"/>
                  </a:lnTo>
                  <a:lnTo>
                    <a:pt x="2213394" y="3606"/>
                  </a:lnTo>
                  <a:lnTo>
                    <a:pt x="2178304" y="762"/>
                  </a:lnTo>
                  <a:lnTo>
                    <a:pt x="2155837" y="2286"/>
                  </a:lnTo>
                  <a:lnTo>
                    <a:pt x="2116734" y="14376"/>
                  </a:lnTo>
                  <a:lnTo>
                    <a:pt x="2086394" y="37846"/>
                  </a:lnTo>
                  <a:lnTo>
                    <a:pt x="2068830" y="87884"/>
                  </a:lnTo>
                  <a:lnTo>
                    <a:pt x="2069655" y="101676"/>
                  </a:lnTo>
                  <a:lnTo>
                    <a:pt x="2089772" y="144945"/>
                  </a:lnTo>
                  <a:lnTo>
                    <a:pt x="2125980" y="166370"/>
                  </a:lnTo>
                  <a:lnTo>
                    <a:pt x="2161997" y="176237"/>
                  </a:lnTo>
                  <a:lnTo>
                    <a:pt x="2169299" y="178015"/>
                  </a:lnTo>
                  <a:lnTo>
                    <a:pt x="2206879" y="195453"/>
                  </a:lnTo>
                  <a:lnTo>
                    <a:pt x="2209546" y="201041"/>
                  </a:lnTo>
                  <a:lnTo>
                    <a:pt x="2209546" y="214249"/>
                  </a:lnTo>
                  <a:lnTo>
                    <a:pt x="2207895" y="219202"/>
                  </a:lnTo>
                  <a:lnTo>
                    <a:pt x="2201545" y="226822"/>
                  </a:lnTo>
                  <a:lnTo>
                    <a:pt x="2197735" y="229743"/>
                  </a:lnTo>
                  <a:lnTo>
                    <a:pt x="2193036" y="231902"/>
                  </a:lnTo>
                  <a:lnTo>
                    <a:pt x="2189353" y="233680"/>
                  </a:lnTo>
                  <a:lnTo>
                    <a:pt x="2184400" y="235077"/>
                  </a:lnTo>
                  <a:lnTo>
                    <a:pt x="2171954" y="236855"/>
                  </a:lnTo>
                  <a:lnTo>
                    <a:pt x="2167001" y="237236"/>
                  </a:lnTo>
                  <a:lnTo>
                    <a:pt x="2163191" y="237236"/>
                  </a:lnTo>
                  <a:lnTo>
                    <a:pt x="2116963" y="227711"/>
                  </a:lnTo>
                  <a:lnTo>
                    <a:pt x="2083422" y="208953"/>
                  </a:lnTo>
                  <a:lnTo>
                    <a:pt x="2073275" y="200660"/>
                  </a:lnTo>
                  <a:lnTo>
                    <a:pt x="2067306" y="200660"/>
                  </a:lnTo>
                  <a:lnTo>
                    <a:pt x="2067306" y="266446"/>
                  </a:lnTo>
                  <a:lnTo>
                    <a:pt x="2077300" y="270827"/>
                  </a:lnTo>
                  <a:lnTo>
                    <a:pt x="2121624" y="284378"/>
                  </a:lnTo>
                  <a:lnTo>
                    <a:pt x="2162810" y="287909"/>
                  </a:lnTo>
                  <a:lnTo>
                    <a:pt x="2187816" y="286321"/>
                  </a:lnTo>
                  <a:lnTo>
                    <a:pt x="2229459" y="273773"/>
                  </a:lnTo>
                  <a:lnTo>
                    <a:pt x="2259673" y="249199"/>
                  </a:lnTo>
                  <a:lnTo>
                    <a:pt x="2275052" y="216001"/>
                  </a:lnTo>
                  <a:lnTo>
                    <a:pt x="2276983" y="196342"/>
                  </a:lnTo>
                  <a:close/>
                </a:path>
                <a:path w="4590415" h="288925">
                  <a:moveTo>
                    <a:pt x="2583307" y="144399"/>
                  </a:moveTo>
                  <a:lnTo>
                    <a:pt x="2574810" y="84416"/>
                  </a:lnTo>
                  <a:lnTo>
                    <a:pt x="2549271" y="38608"/>
                  </a:lnTo>
                  <a:lnTo>
                    <a:pt x="2515095" y="13169"/>
                  </a:lnTo>
                  <a:lnTo>
                    <a:pt x="2515095" y="144399"/>
                  </a:lnTo>
                  <a:lnTo>
                    <a:pt x="2514816" y="156629"/>
                  </a:lnTo>
                  <a:lnTo>
                    <a:pt x="2508008" y="194144"/>
                  </a:lnTo>
                  <a:lnTo>
                    <a:pt x="2485898" y="227457"/>
                  </a:lnTo>
                  <a:lnTo>
                    <a:pt x="2463673" y="236347"/>
                  </a:lnTo>
                  <a:lnTo>
                    <a:pt x="2448306" y="236347"/>
                  </a:lnTo>
                  <a:lnTo>
                    <a:pt x="2414397" y="214884"/>
                  </a:lnTo>
                  <a:lnTo>
                    <a:pt x="2399207" y="177673"/>
                  </a:lnTo>
                  <a:lnTo>
                    <a:pt x="2396490" y="144272"/>
                  </a:lnTo>
                  <a:lnTo>
                    <a:pt x="2396820" y="132346"/>
                  </a:lnTo>
                  <a:lnTo>
                    <a:pt x="2404249" y="93357"/>
                  </a:lnTo>
                  <a:lnTo>
                    <a:pt x="2427224" y="59944"/>
                  </a:lnTo>
                  <a:lnTo>
                    <a:pt x="2447798" y="52324"/>
                  </a:lnTo>
                  <a:lnTo>
                    <a:pt x="2463546" y="52324"/>
                  </a:lnTo>
                  <a:lnTo>
                    <a:pt x="2497328" y="73533"/>
                  </a:lnTo>
                  <a:lnTo>
                    <a:pt x="2512364" y="111252"/>
                  </a:lnTo>
                  <a:lnTo>
                    <a:pt x="2515095" y="144399"/>
                  </a:lnTo>
                  <a:lnTo>
                    <a:pt x="2515095" y="13169"/>
                  </a:lnTo>
                  <a:lnTo>
                    <a:pt x="2508821" y="9690"/>
                  </a:lnTo>
                  <a:lnTo>
                    <a:pt x="2483866" y="2425"/>
                  </a:lnTo>
                  <a:lnTo>
                    <a:pt x="2455799" y="0"/>
                  </a:lnTo>
                  <a:lnTo>
                    <a:pt x="2427592" y="2438"/>
                  </a:lnTo>
                  <a:lnTo>
                    <a:pt x="2380818" y="21869"/>
                  </a:lnTo>
                  <a:lnTo>
                    <a:pt x="2347353" y="59982"/>
                  </a:lnTo>
                  <a:lnTo>
                    <a:pt x="2330399" y="112788"/>
                  </a:lnTo>
                  <a:lnTo>
                    <a:pt x="2328291" y="144399"/>
                  </a:lnTo>
                  <a:lnTo>
                    <a:pt x="2330399" y="175844"/>
                  </a:lnTo>
                  <a:lnTo>
                    <a:pt x="2347391" y="228511"/>
                  </a:lnTo>
                  <a:lnTo>
                    <a:pt x="2380818" y="266687"/>
                  </a:lnTo>
                  <a:lnTo>
                    <a:pt x="2427592" y="286118"/>
                  </a:lnTo>
                  <a:lnTo>
                    <a:pt x="2455799" y="288544"/>
                  </a:lnTo>
                  <a:lnTo>
                    <a:pt x="2483866" y="286143"/>
                  </a:lnTo>
                  <a:lnTo>
                    <a:pt x="2508821" y="278930"/>
                  </a:lnTo>
                  <a:lnTo>
                    <a:pt x="2530627" y="266903"/>
                  </a:lnTo>
                  <a:lnTo>
                    <a:pt x="2549271" y="250063"/>
                  </a:lnTo>
                  <a:lnTo>
                    <a:pt x="2558986" y="236347"/>
                  </a:lnTo>
                  <a:lnTo>
                    <a:pt x="2564168" y="229044"/>
                  </a:lnTo>
                  <a:lnTo>
                    <a:pt x="2574810" y="204431"/>
                  </a:lnTo>
                  <a:lnTo>
                    <a:pt x="2581173" y="176225"/>
                  </a:lnTo>
                  <a:lnTo>
                    <a:pt x="2583307" y="144399"/>
                  </a:lnTo>
                  <a:close/>
                </a:path>
                <a:path w="4590415" h="288925">
                  <a:moveTo>
                    <a:pt x="2832354" y="5842"/>
                  </a:moveTo>
                  <a:lnTo>
                    <a:pt x="2656078" y="5842"/>
                  </a:lnTo>
                  <a:lnTo>
                    <a:pt x="2656078" y="282829"/>
                  </a:lnTo>
                  <a:lnTo>
                    <a:pt x="2721864" y="282829"/>
                  </a:lnTo>
                  <a:lnTo>
                    <a:pt x="2721864" y="163703"/>
                  </a:lnTo>
                  <a:lnTo>
                    <a:pt x="2823464" y="163703"/>
                  </a:lnTo>
                  <a:lnTo>
                    <a:pt x="2823464" y="110871"/>
                  </a:lnTo>
                  <a:lnTo>
                    <a:pt x="2721864" y="110871"/>
                  </a:lnTo>
                  <a:lnTo>
                    <a:pt x="2721864" y="58674"/>
                  </a:lnTo>
                  <a:lnTo>
                    <a:pt x="2832354" y="58674"/>
                  </a:lnTo>
                  <a:lnTo>
                    <a:pt x="2832354" y="5842"/>
                  </a:lnTo>
                  <a:close/>
                </a:path>
                <a:path w="4590415" h="288925">
                  <a:moveTo>
                    <a:pt x="3094355" y="5842"/>
                  </a:moveTo>
                  <a:lnTo>
                    <a:pt x="2872740" y="5842"/>
                  </a:lnTo>
                  <a:lnTo>
                    <a:pt x="2872740" y="58674"/>
                  </a:lnTo>
                  <a:lnTo>
                    <a:pt x="2950464" y="58674"/>
                  </a:lnTo>
                  <a:lnTo>
                    <a:pt x="2950464" y="282829"/>
                  </a:lnTo>
                  <a:lnTo>
                    <a:pt x="3016631" y="282829"/>
                  </a:lnTo>
                  <a:lnTo>
                    <a:pt x="3016631" y="58674"/>
                  </a:lnTo>
                  <a:lnTo>
                    <a:pt x="3094355" y="58674"/>
                  </a:lnTo>
                  <a:lnTo>
                    <a:pt x="3094355" y="5842"/>
                  </a:lnTo>
                  <a:close/>
                </a:path>
                <a:path w="4590415" h="288925">
                  <a:moveTo>
                    <a:pt x="3495548" y="5842"/>
                  </a:moveTo>
                  <a:lnTo>
                    <a:pt x="3428746" y="5842"/>
                  </a:lnTo>
                  <a:lnTo>
                    <a:pt x="3390519" y="191643"/>
                  </a:lnTo>
                  <a:lnTo>
                    <a:pt x="3372434" y="111506"/>
                  </a:lnTo>
                  <a:lnTo>
                    <a:pt x="3348609" y="5842"/>
                  </a:lnTo>
                  <a:lnTo>
                    <a:pt x="3283077" y="5842"/>
                  </a:lnTo>
                  <a:lnTo>
                    <a:pt x="3238881" y="191643"/>
                  </a:lnTo>
                  <a:lnTo>
                    <a:pt x="3202686" y="5842"/>
                  </a:lnTo>
                  <a:lnTo>
                    <a:pt x="3134106" y="5842"/>
                  </a:lnTo>
                  <a:lnTo>
                    <a:pt x="3200654" y="282829"/>
                  </a:lnTo>
                  <a:lnTo>
                    <a:pt x="3273171" y="282829"/>
                  </a:lnTo>
                  <a:lnTo>
                    <a:pt x="3295002" y="191643"/>
                  </a:lnTo>
                  <a:lnTo>
                    <a:pt x="3314192" y="111506"/>
                  </a:lnTo>
                  <a:lnTo>
                    <a:pt x="3356356" y="282829"/>
                  </a:lnTo>
                  <a:lnTo>
                    <a:pt x="3428873" y="282829"/>
                  </a:lnTo>
                  <a:lnTo>
                    <a:pt x="3450818" y="191643"/>
                  </a:lnTo>
                  <a:lnTo>
                    <a:pt x="3495548" y="5842"/>
                  </a:lnTo>
                  <a:close/>
                </a:path>
                <a:path w="4590415" h="288925">
                  <a:moveTo>
                    <a:pt x="3781425" y="282829"/>
                  </a:moveTo>
                  <a:lnTo>
                    <a:pt x="3763276" y="226314"/>
                  </a:lnTo>
                  <a:lnTo>
                    <a:pt x="3747135" y="176022"/>
                  </a:lnTo>
                  <a:lnTo>
                    <a:pt x="3717836" y="84709"/>
                  </a:lnTo>
                  <a:lnTo>
                    <a:pt x="3692525" y="5842"/>
                  </a:lnTo>
                  <a:lnTo>
                    <a:pt x="3682492" y="5842"/>
                  </a:lnTo>
                  <a:lnTo>
                    <a:pt x="3682492" y="176022"/>
                  </a:lnTo>
                  <a:lnTo>
                    <a:pt x="3628771" y="176022"/>
                  </a:lnTo>
                  <a:lnTo>
                    <a:pt x="3655695" y="84709"/>
                  </a:lnTo>
                  <a:lnTo>
                    <a:pt x="3682492" y="176022"/>
                  </a:lnTo>
                  <a:lnTo>
                    <a:pt x="3682492" y="5842"/>
                  </a:lnTo>
                  <a:lnTo>
                    <a:pt x="3620516" y="5842"/>
                  </a:lnTo>
                  <a:lnTo>
                    <a:pt x="3531616" y="282829"/>
                  </a:lnTo>
                  <a:lnTo>
                    <a:pt x="3597783" y="282829"/>
                  </a:lnTo>
                  <a:lnTo>
                    <a:pt x="3614293" y="226314"/>
                  </a:lnTo>
                  <a:lnTo>
                    <a:pt x="3696970" y="226314"/>
                  </a:lnTo>
                  <a:lnTo>
                    <a:pt x="3713480" y="282829"/>
                  </a:lnTo>
                  <a:lnTo>
                    <a:pt x="3781425" y="282829"/>
                  </a:lnTo>
                  <a:close/>
                </a:path>
                <a:path w="4590415" h="288925">
                  <a:moveTo>
                    <a:pt x="4085209" y="282829"/>
                  </a:moveTo>
                  <a:lnTo>
                    <a:pt x="4008704" y="181229"/>
                  </a:lnTo>
                  <a:lnTo>
                    <a:pt x="3996563" y="165100"/>
                  </a:lnTo>
                  <a:lnTo>
                    <a:pt x="4007408" y="158699"/>
                  </a:lnTo>
                  <a:lnTo>
                    <a:pt x="4017111" y="151295"/>
                  </a:lnTo>
                  <a:lnTo>
                    <a:pt x="4043184" y="110705"/>
                  </a:lnTo>
                  <a:lnTo>
                    <a:pt x="4046601" y="81915"/>
                  </a:lnTo>
                  <a:lnTo>
                    <a:pt x="4046067" y="71158"/>
                  </a:lnTo>
                  <a:lnTo>
                    <a:pt x="4028529" y="31483"/>
                  </a:lnTo>
                  <a:lnTo>
                    <a:pt x="3993781" y="10579"/>
                  </a:lnTo>
                  <a:lnTo>
                    <a:pt x="3978783" y="7683"/>
                  </a:lnTo>
                  <a:lnTo>
                    <a:pt x="3978783" y="83693"/>
                  </a:lnTo>
                  <a:lnTo>
                    <a:pt x="3978783" y="98425"/>
                  </a:lnTo>
                  <a:lnTo>
                    <a:pt x="3977767" y="104775"/>
                  </a:lnTo>
                  <a:lnTo>
                    <a:pt x="3975608" y="109601"/>
                  </a:lnTo>
                  <a:lnTo>
                    <a:pt x="3973576" y="114427"/>
                  </a:lnTo>
                  <a:lnTo>
                    <a:pt x="3970401" y="118618"/>
                  </a:lnTo>
                  <a:lnTo>
                    <a:pt x="3966210" y="122047"/>
                  </a:lnTo>
                  <a:lnTo>
                    <a:pt x="3961765" y="125984"/>
                  </a:lnTo>
                  <a:lnTo>
                    <a:pt x="3956304" y="128397"/>
                  </a:lnTo>
                  <a:lnTo>
                    <a:pt x="3949827" y="129667"/>
                  </a:lnTo>
                  <a:lnTo>
                    <a:pt x="3943477" y="130810"/>
                  </a:lnTo>
                  <a:lnTo>
                    <a:pt x="3935603" y="131445"/>
                  </a:lnTo>
                  <a:lnTo>
                    <a:pt x="3907536" y="131445"/>
                  </a:lnTo>
                  <a:lnTo>
                    <a:pt x="3907536" y="56769"/>
                  </a:lnTo>
                  <a:lnTo>
                    <a:pt x="3937127" y="56769"/>
                  </a:lnTo>
                  <a:lnTo>
                    <a:pt x="3943477" y="57023"/>
                  </a:lnTo>
                  <a:lnTo>
                    <a:pt x="3953637" y="58039"/>
                  </a:lnTo>
                  <a:lnTo>
                    <a:pt x="3958209" y="59182"/>
                  </a:lnTo>
                  <a:lnTo>
                    <a:pt x="3962273" y="61087"/>
                  </a:lnTo>
                  <a:lnTo>
                    <a:pt x="3968242" y="63754"/>
                  </a:lnTo>
                  <a:lnTo>
                    <a:pt x="3972433" y="67691"/>
                  </a:lnTo>
                  <a:lnTo>
                    <a:pt x="3974973" y="72644"/>
                  </a:lnTo>
                  <a:lnTo>
                    <a:pt x="3977513" y="77724"/>
                  </a:lnTo>
                  <a:lnTo>
                    <a:pt x="3978783" y="83693"/>
                  </a:lnTo>
                  <a:lnTo>
                    <a:pt x="3978783" y="7683"/>
                  </a:lnTo>
                  <a:lnTo>
                    <a:pt x="3977309" y="7454"/>
                  </a:lnTo>
                  <a:lnTo>
                    <a:pt x="3968140" y="6540"/>
                  </a:lnTo>
                  <a:lnTo>
                    <a:pt x="3958259" y="6019"/>
                  </a:lnTo>
                  <a:lnTo>
                    <a:pt x="3947668" y="5842"/>
                  </a:lnTo>
                  <a:lnTo>
                    <a:pt x="3841750" y="5842"/>
                  </a:lnTo>
                  <a:lnTo>
                    <a:pt x="3841750" y="282829"/>
                  </a:lnTo>
                  <a:lnTo>
                    <a:pt x="3907536" y="282829"/>
                  </a:lnTo>
                  <a:lnTo>
                    <a:pt x="3907536" y="181229"/>
                  </a:lnTo>
                  <a:lnTo>
                    <a:pt x="3931158" y="181229"/>
                  </a:lnTo>
                  <a:lnTo>
                    <a:pt x="4004564" y="282829"/>
                  </a:lnTo>
                  <a:lnTo>
                    <a:pt x="4085209" y="282829"/>
                  </a:lnTo>
                  <a:close/>
                </a:path>
                <a:path w="4590415" h="288925">
                  <a:moveTo>
                    <a:pt x="4316984" y="5842"/>
                  </a:moveTo>
                  <a:lnTo>
                    <a:pt x="4138930" y="5842"/>
                  </a:lnTo>
                  <a:lnTo>
                    <a:pt x="4138930" y="282829"/>
                  </a:lnTo>
                  <a:lnTo>
                    <a:pt x="4316984" y="282829"/>
                  </a:lnTo>
                  <a:lnTo>
                    <a:pt x="4316984" y="229997"/>
                  </a:lnTo>
                  <a:lnTo>
                    <a:pt x="4204716" y="229997"/>
                  </a:lnTo>
                  <a:lnTo>
                    <a:pt x="4204716" y="160020"/>
                  </a:lnTo>
                  <a:lnTo>
                    <a:pt x="4308094" y="160020"/>
                  </a:lnTo>
                  <a:lnTo>
                    <a:pt x="4308094" y="107188"/>
                  </a:lnTo>
                  <a:lnTo>
                    <a:pt x="4204716" y="107188"/>
                  </a:lnTo>
                  <a:lnTo>
                    <a:pt x="4204716" y="58674"/>
                  </a:lnTo>
                  <a:lnTo>
                    <a:pt x="4316984" y="58674"/>
                  </a:lnTo>
                  <a:lnTo>
                    <a:pt x="4316984" y="5842"/>
                  </a:lnTo>
                  <a:close/>
                </a:path>
                <a:path w="4590415" h="288925">
                  <a:moveTo>
                    <a:pt x="4590415" y="196342"/>
                  </a:moveTo>
                  <a:lnTo>
                    <a:pt x="4577080" y="149860"/>
                  </a:lnTo>
                  <a:lnTo>
                    <a:pt x="4536440" y="121920"/>
                  </a:lnTo>
                  <a:lnTo>
                    <a:pt x="4484624" y="107569"/>
                  </a:lnTo>
                  <a:lnTo>
                    <a:pt x="4475188" y="105003"/>
                  </a:lnTo>
                  <a:lnTo>
                    <a:pt x="4449826" y="86614"/>
                  </a:lnTo>
                  <a:lnTo>
                    <a:pt x="4449826" y="74676"/>
                  </a:lnTo>
                  <a:lnTo>
                    <a:pt x="4479417" y="52578"/>
                  </a:lnTo>
                  <a:lnTo>
                    <a:pt x="4484116" y="51689"/>
                  </a:lnTo>
                  <a:lnTo>
                    <a:pt x="4489196" y="51181"/>
                  </a:lnTo>
                  <a:lnTo>
                    <a:pt x="4495038" y="51181"/>
                  </a:lnTo>
                  <a:lnTo>
                    <a:pt x="4538472" y="60325"/>
                  </a:lnTo>
                  <a:lnTo>
                    <a:pt x="4574159" y="82677"/>
                  </a:lnTo>
                  <a:lnTo>
                    <a:pt x="4580001" y="82677"/>
                  </a:lnTo>
                  <a:lnTo>
                    <a:pt x="4580001" y="51181"/>
                  </a:lnTo>
                  <a:lnTo>
                    <a:pt x="4580001" y="19431"/>
                  </a:lnTo>
                  <a:lnTo>
                    <a:pt x="4570539" y="15367"/>
                  </a:lnTo>
                  <a:lnTo>
                    <a:pt x="4526826" y="3606"/>
                  </a:lnTo>
                  <a:lnTo>
                    <a:pt x="4491736" y="762"/>
                  </a:lnTo>
                  <a:lnTo>
                    <a:pt x="4469269" y="2286"/>
                  </a:lnTo>
                  <a:lnTo>
                    <a:pt x="4430166" y="14376"/>
                  </a:lnTo>
                  <a:lnTo>
                    <a:pt x="4399826" y="37846"/>
                  </a:lnTo>
                  <a:lnTo>
                    <a:pt x="4382262" y="87884"/>
                  </a:lnTo>
                  <a:lnTo>
                    <a:pt x="4383087" y="101676"/>
                  </a:lnTo>
                  <a:lnTo>
                    <a:pt x="4403204" y="144945"/>
                  </a:lnTo>
                  <a:lnTo>
                    <a:pt x="4439412" y="166370"/>
                  </a:lnTo>
                  <a:lnTo>
                    <a:pt x="4475429" y="176237"/>
                  </a:lnTo>
                  <a:lnTo>
                    <a:pt x="4482731" y="178015"/>
                  </a:lnTo>
                  <a:lnTo>
                    <a:pt x="4520311" y="195453"/>
                  </a:lnTo>
                  <a:lnTo>
                    <a:pt x="4522978" y="201041"/>
                  </a:lnTo>
                  <a:lnTo>
                    <a:pt x="4522978" y="214249"/>
                  </a:lnTo>
                  <a:lnTo>
                    <a:pt x="4521327" y="219202"/>
                  </a:lnTo>
                  <a:lnTo>
                    <a:pt x="4514977" y="226822"/>
                  </a:lnTo>
                  <a:lnTo>
                    <a:pt x="4511167" y="229743"/>
                  </a:lnTo>
                  <a:lnTo>
                    <a:pt x="4506468" y="231902"/>
                  </a:lnTo>
                  <a:lnTo>
                    <a:pt x="4502785" y="233680"/>
                  </a:lnTo>
                  <a:lnTo>
                    <a:pt x="4497832" y="235077"/>
                  </a:lnTo>
                  <a:lnTo>
                    <a:pt x="4485386" y="236855"/>
                  </a:lnTo>
                  <a:lnTo>
                    <a:pt x="4480433" y="237236"/>
                  </a:lnTo>
                  <a:lnTo>
                    <a:pt x="4476623" y="237236"/>
                  </a:lnTo>
                  <a:lnTo>
                    <a:pt x="4430395" y="227711"/>
                  </a:lnTo>
                  <a:lnTo>
                    <a:pt x="4396854" y="208953"/>
                  </a:lnTo>
                  <a:lnTo>
                    <a:pt x="4386707" y="200660"/>
                  </a:lnTo>
                  <a:lnTo>
                    <a:pt x="4380738" y="200660"/>
                  </a:lnTo>
                  <a:lnTo>
                    <a:pt x="4380738" y="266446"/>
                  </a:lnTo>
                  <a:lnTo>
                    <a:pt x="4390733" y="270827"/>
                  </a:lnTo>
                  <a:lnTo>
                    <a:pt x="4435056" y="284378"/>
                  </a:lnTo>
                  <a:lnTo>
                    <a:pt x="4476242" y="287909"/>
                  </a:lnTo>
                  <a:lnTo>
                    <a:pt x="4501248" y="286321"/>
                  </a:lnTo>
                  <a:lnTo>
                    <a:pt x="4542891" y="273773"/>
                  </a:lnTo>
                  <a:lnTo>
                    <a:pt x="4573105" y="249199"/>
                  </a:lnTo>
                  <a:lnTo>
                    <a:pt x="4588484" y="216001"/>
                  </a:lnTo>
                  <a:lnTo>
                    <a:pt x="4590415" y="1963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01741" y="3134994"/>
            <a:ext cx="1887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7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3000" spc="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1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64920" y="4806314"/>
            <a:ext cx="4916805" cy="3077210"/>
          </a:xfrm>
          <a:custGeom>
            <a:avLst/>
            <a:gdLst/>
            <a:ahLst/>
            <a:cxnLst/>
            <a:rect l="l" t="t" r="r" b="b"/>
            <a:pathLst>
              <a:path w="4916805" h="3077209">
                <a:moveTo>
                  <a:pt x="246380" y="125095"/>
                </a:moveTo>
                <a:lnTo>
                  <a:pt x="244957" y="123571"/>
                </a:lnTo>
                <a:lnTo>
                  <a:pt x="221234" y="97917"/>
                </a:lnTo>
                <a:lnTo>
                  <a:pt x="199771" y="123571"/>
                </a:lnTo>
                <a:lnTo>
                  <a:pt x="188429" y="115646"/>
                </a:lnTo>
                <a:lnTo>
                  <a:pt x="181864" y="112839"/>
                </a:lnTo>
                <a:lnTo>
                  <a:pt x="181864" y="188214"/>
                </a:lnTo>
                <a:lnTo>
                  <a:pt x="180568" y="203454"/>
                </a:lnTo>
                <a:lnTo>
                  <a:pt x="161290" y="246634"/>
                </a:lnTo>
                <a:lnTo>
                  <a:pt x="126936" y="272478"/>
                </a:lnTo>
                <a:lnTo>
                  <a:pt x="113919" y="274193"/>
                </a:lnTo>
                <a:lnTo>
                  <a:pt x="96672" y="270776"/>
                </a:lnTo>
                <a:lnTo>
                  <a:pt x="84366" y="260489"/>
                </a:lnTo>
                <a:lnTo>
                  <a:pt x="77000" y="243332"/>
                </a:lnTo>
                <a:lnTo>
                  <a:pt x="74549" y="219329"/>
                </a:lnTo>
                <a:lnTo>
                  <a:pt x="75717" y="204673"/>
                </a:lnTo>
                <a:lnTo>
                  <a:pt x="93345" y="166497"/>
                </a:lnTo>
                <a:lnTo>
                  <a:pt x="126377" y="145300"/>
                </a:lnTo>
                <a:lnTo>
                  <a:pt x="139573" y="143891"/>
                </a:lnTo>
                <a:lnTo>
                  <a:pt x="148704" y="144653"/>
                </a:lnTo>
                <a:lnTo>
                  <a:pt x="178981" y="169926"/>
                </a:lnTo>
                <a:lnTo>
                  <a:pt x="181864" y="188214"/>
                </a:lnTo>
                <a:lnTo>
                  <a:pt x="181864" y="112839"/>
                </a:lnTo>
                <a:lnTo>
                  <a:pt x="175171" y="109969"/>
                </a:lnTo>
                <a:lnTo>
                  <a:pt x="159994" y="106553"/>
                </a:lnTo>
                <a:lnTo>
                  <a:pt x="142875" y="105410"/>
                </a:lnTo>
                <a:lnTo>
                  <a:pt x="118922" y="107505"/>
                </a:lnTo>
                <a:lnTo>
                  <a:pt x="77685" y="124218"/>
                </a:lnTo>
                <a:lnTo>
                  <a:pt x="46355" y="156705"/>
                </a:lnTo>
                <a:lnTo>
                  <a:pt x="30213" y="199758"/>
                </a:lnTo>
                <a:lnTo>
                  <a:pt x="28194" y="224917"/>
                </a:lnTo>
                <a:lnTo>
                  <a:pt x="29514" y="239801"/>
                </a:lnTo>
                <a:lnTo>
                  <a:pt x="49403" y="277876"/>
                </a:lnTo>
                <a:lnTo>
                  <a:pt x="84861" y="298475"/>
                </a:lnTo>
                <a:lnTo>
                  <a:pt x="98425" y="299847"/>
                </a:lnTo>
                <a:lnTo>
                  <a:pt x="106553" y="299593"/>
                </a:lnTo>
                <a:lnTo>
                  <a:pt x="88696" y="308038"/>
                </a:lnTo>
                <a:lnTo>
                  <a:pt x="75907" y="316407"/>
                </a:lnTo>
                <a:lnTo>
                  <a:pt x="68224" y="324764"/>
                </a:lnTo>
                <a:lnTo>
                  <a:pt x="65659" y="333121"/>
                </a:lnTo>
                <a:lnTo>
                  <a:pt x="67271" y="342557"/>
                </a:lnTo>
                <a:lnTo>
                  <a:pt x="72097" y="350278"/>
                </a:lnTo>
                <a:lnTo>
                  <a:pt x="80124" y="356273"/>
                </a:lnTo>
                <a:lnTo>
                  <a:pt x="91313" y="360553"/>
                </a:lnTo>
                <a:lnTo>
                  <a:pt x="133350" y="368046"/>
                </a:lnTo>
                <a:lnTo>
                  <a:pt x="141198" y="369824"/>
                </a:lnTo>
                <a:lnTo>
                  <a:pt x="164338" y="389128"/>
                </a:lnTo>
                <a:lnTo>
                  <a:pt x="164338" y="396494"/>
                </a:lnTo>
                <a:lnTo>
                  <a:pt x="143383" y="430911"/>
                </a:lnTo>
                <a:lnTo>
                  <a:pt x="105930" y="442468"/>
                </a:lnTo>
                <a:lnTo>
                  <a:pt x="90805" y="443230"/>
                </a:lnTo>
                <a:lnTo>
                  <a:pt x="75488" y="441782"/>
                </a:lnTo>
                <a:lnTo>
                  <a:pt x="58318" y="437438"/>
                </a:lnTo>
                <a:lnTo>
                  <a:pt x="39293" y="430212"/>
                </a:lnTo>
                <a:lnTo>
                  <a:pt x="18415" y="420116"/>
                </a:lnTo>
                <a:lnTo>
                  <a:pt x="0" y="450215"/>
                </a:lnTo>
                <a:lnTo>
                  <a:pt x="0" y="457619"/>
                </a:lnTo>
                <a:lnTo>
                  <a:pt x="14617" y="468541"/>
                </a:lnTo>
                <a:lnTo>
                  <a:pt x="34772" y="477989"/>
                </a:lnTo>
                <a:lnTo>
                  <a:pt x="57365" y="483641"/>
                </a:lnTo>
                <a:lnTo>
                  <a:pt x="82423" y="485521"/>
                </a:lnTo>
                <a:lnTo>
                  <a:pt x="107442" y="483857"/>
                </a:lnTo>
                <a:lnTo>
                  <a:pt x="152209" y="470522"/>
                </a:lnTo>
                <a:lnTo>
                  <a:pt x="188379" y="444398"/>
                </a:lnTo>
                <a:lnTo>
                  <a:pt x="207187" y="408774"/>
                </a:lnTo>
                <a:lnTo>
                  <a:pt x="209550" y="387604"/>
                </a:lnTo>
                <a:lnTo>
                  <a:pt x="205803" y="362775"/>
                </a:lnTo>
                <a:lnTo>
                  <a:pt x="194602" y="345033"/>
                </a:lnTo>
                <a:lnTo>
                  <a:pt x="175945" y="334391"/>
                </a:lnTo>
                <a:lnTo>
                  <a:pt x="166662" y="333121"/>
                </a:lnTo>
                <a:lnTo>
                  <a:pt x="149860" y="330835"/>
                </a:lnTo>
                <a:lnTo>
                  <a:pt x="147574" y="330835"/>
                </a:lnTo>
                <a:lnTo>
                  <a:pt x="144272" y="331216"/>
                </a:lnTo>
                <a:lnTo>
                  <a:pt x="135509" y="332740"/>
                </a:lnTo>
                <a:lnTo>
                  <a:pt x="132207" y="333121"/>
                </a:lnTo>
                <a:lnTo>
                  <a:pt x="123952" y="333121"/>
                </a:lnTo>
                <a:lnTo>
                  <a:pt x="120904" y="330200"/>
                </a:lnTo>
                <a:lnTo>
                  <a:pt x="120904" y="324231"/>
                </a:lnTo>
                <a:lnTo>
                  <a:pt x="122999" y="318770"/>
                </a:lnTo>
                <a:lnTo>
                  <a:pt x="129286" y="313042"/>
                </a:lnTo>
                <a:lnTo>
                  <a:pt x="139763" y="307111"/>
                </a:lnTo>
                <a:lnTo>
                  <a:pt x="154432" y="300990"/>
                </a:lnTo>
                <a:lnTo>
                  <a:pt x="157467" y="299593"/>
                </a:lnTo>
                <a:lnTo>
                  <a:pt x="170459" y="293636"/>
                </a:lnTo>
                <a:lnTo>
                  <a:pt x="184848" y="283946"/>
                </a:lnTo>
                <a:lnTo>
                  <a:pt x="195186" y="274193"/>
                </a:lnTo>
                <a:lnTo>
                  <a:pt x="197612" y="271919"/>
                </a:lnTo>
                <a:lnTo>
                  <a:pt x="224434" y="223570"/>
                </a:lnTo>
                <a:lnTo>
                  <a:pt x="229616" y="183388"/>
                </a:lnTo>
                <a:lnTo>
                  <a:pt x="229184" y="173088"/>
                </a:lnTo>
                <a:lnTo>
                  <a:pt x="227901" y="164249"/>
                </a:lnTo>
                <a:lnTo>
                  <a:pt x="225755" y="156895"/>
                </a:lnTo>
                <a:lnTo>
                  <a:pt x="222758" y="151003"/>
                </a:lnTo>
                <a:lnTo>
                  <a:pt x="229235" y="143891"/>
                </a:lnTo>
                <a:lnTo>
                  <a:pt x="246380" y="125095"/>
                </a:lnTo>
                <a:close/>
              </a:path>
              <a:path w="4916805" h="3077209">
                <a:moveTo>
                  <a:pt x="271907" y="2681859"/>
                </a:moveTo>
                <a:lnTo>
                  <a:pt x="264185" y="2643936"/>
                </a:lnTo>
                <a:lnTo>
                  <a:pt x="259702" y="2638679"/>
                </a:lnTo>
                <a:lnTo>
                  <a:pt x="241020" y="2616822"/>
                </a:lnTo>
                <a:lnTo>
                  <a:pt x="223139" y="2609291"/>
                </a:lnTo>
                <a:lnTo>
                  <a:pt x="223139" y="2680081"/>
                </a:lnTo>
                <a:lnTo>
                  <a:pt x="218135" y="2708402"/>
                </a:lnTo>
                <a:lnTo>
                  <a:pt x="203136" y="2728595"/>
                </a:lnTo>
                <a:lnTo>
                  <a:pt x="178130" y="2740698"/>
                </a:lnTo>
                <a:lnTo>
                  <a:pt x="143129" y="2744724"/>
                </a:lnTo>
                <a:lnTo>
                  <a:pt x="136169" y="2744635"/>
                </a:lnTo>
                <a:lnTo>
                  <a:pt x="128244" y="2744330"/>
                </a:lnTo>
                <a:lnTo>
                  <a:pt x="119354" y="2743822"/>
                </a:lnTo>
                <a:lnTo>
                  <a:pt x="109474" y="2743073"/>
                </a:lnTo>
                <a:lnTo>
                  <a:pt x="125222" y="2640838"/>
                </a:lnTo>
                <a:lnTo>
                  <a:pt x="136525" y="2639923"/>
                </a:lnTo>
                <a:lnTo>
                  <a:pt x="146265" y="2639237"/>
                </a:lnTo>
                <a:lnTo>
                  <a:pt x="154432" y="2638831"/>
                </a:lnTo>
                <a:lnTo>
                  <a:pt x="161036" y="2638679"/>
                </a:lnTo>
                <a:lnTo>
                  <a:pt x="188201" y="2641282"/>
                </a:lnTo>
                <a:lnTo>
                  <a:pt x="207606" y="2649055"/>
                </a:lnTo>
                <a:lnTo>
                  <a:pt x="219252" y="2661996"/>
                </a:lnTo>
                <a:lnTo>
                  <a:pt x="223139" y="2680081"/>
                </a:lnTo>
                <a:lnTo>
                  <a:pt x="223139" y="2609291"/>
                </a:lnTo>
                <a:lnTo>
                  <a:pt x="202412" y="2600553"/>
                </a:lnTo>
                <a:lnTo>
                  <a:pt x="148336" y="2595118"/>
                </a:lnTo>
                <a:lnTo>
                  <a:pt x="132943" y="2595473"/>
                </a:lnTo>
                <a:lnTo>
                  <a:pt x="116878" y="2596540"/>
                </a:lnTo>
                <a:lnTo>
                  <a:pt x="100126" y="2598280"/>
                </a:lnTo>
                <a:lnTo>
                  <a:pt x="82677" y="2600706"/>
                </a:lnTo>
                <a:lnTo>
                  <a:pt x="20828" y="2969133"/>
                </a:lnTo>
                <a:lnTo>
                  <a:pt x="42151" y="2970479"/>
                </a:lnTo>
                <a:lnTo>
                  <a:pt x="61010" y="2971431"/>
                </a:lnTo>
                <a:lnTo>
                  <a:pt x="77406" y="2971990"/>
                </a:lnTo>
                <a:lnTo>
                  <a:pt x="91313" y="2972181"/>
                </a:lnTo>
                <a:lnTo>
                  <a:pt x="133502" y="2970238"/>
                </a:lnTo>
                <a:lnTo>
                  <a:pt x="169570" y="2964357"/>
                </a:lnTo>
                <a:lnTo>
                  <a:pt x="199504" y="2954566"/>
                </a:lnTo>
                <a:lnTo>
                  <a:pt x="223266" y="2940812"/>
                </a:lnTo>
                <a:lnTo>
                  <a:pt x="235597" y="2928874"/>
                </a:lnTo>
                <a:lnTo>
                  <a:pt x="241427" y="2923248"/>
                </a:lnTo>
                <a:lnTo>
                  <a:pt x="254406" y="2901759"/>
                </a:lnTo>
                <a:lnTo>
                  <a:pt x="262191" y="2876385"/>
                </a:lnTo>
                <a:lnTo>
                  <a:pt x="264795" y="2847086"/>
                </a:lnTo>
                <a:lnTo>
                  <a:pt x="261150" y="2814370"/>
                </a:lnTo>
                <a:lnTo>
                  <a:pt x="250215" y="2789390"/>
                </a:lnTo>
                <a:lnTo>
                  <a:pt x="243700" y="2783205"/>
                </a:lnTo>
                <a:lnTo>
                  <a:pt x="232003" y="2772130"/>
                </a:lnTo>
                <a:lnTo>
                  <a:pt x="215265" y="2765907"/>
                </a:lnTo>
                <a:lnTo>
                  <a:pt x="215265" y="2852674"/>
                </a:lnTo>
                <a:lnTo>
                  <a:pt x="213347" y="2869781"/>
                </a:lnTo>
                <a:lnTo>
                  <a:pt x="184531" y="2908935"/>
                </a:lnTo>
                <a:lnTo>
                  <a:pt x="129032" y="2927642"/>
                </a:lnTo>
                <a:lnTo>
                  <a:pt x="106299" y="2928874"/>
                </a:lnTo>
                <a:lnTo>
                  <a:pt x="98577" y="2928734"/>
                </a:lnTo>
                <a:lnTo>
                  <a:pt x="91211" y="2928277"/>
                </a:lnTo>
                <a:lnTo>
                  <a:pt x="84188" y="2927489"/>
                </a:lnTo>
                <a:lnTo>
                  <a:pt x="77470" y="2926334"/>
                </a:lnTo>
                <a:lnTo>
                  <a:pt x="101346" y="2784983"/>
                </a:lnTo>
                <a:lnTo>
                  <a:pt x="109296" y="2784233"/>
                </a:lnTo>
                <a:lnTo>
                  <a:pt x="116967" y="2783675"/>
                </a:lnTo>
                <a:lnTo>
                  <a:pt x="124345" y="2783332"/>
                </a:lnTo>
                <a:lnTo>
                  <a:pt x="131445" y="2783205"/>
                </a:lnTo>
                <a:lnTo>
                  <a:pt x="168109" y="2787561"/>
                </a:lnTo>
                <a:lnTo>
                  <a:pt x="194310" y="2800604"/>
                </a:lnTo>
                <a:lnTo>
                  <a:pt x="210019" y="2822321"/>
                </a:lnTo>
                <a:lnTo>
                  <a:pt x="215265" y="2852674"/>
                </a:lnTo>
                <a:lnTo>
                  <a:pt x="215265" y="2765907"/>
                </a:lnTo>
                <a:lnTo>
                  <a:pt x="206502" y="2762631"/>
                </a:lnTo>
                <a:lnTo>
                  <a:pt x="219303" y="2759608"/>
                </a:lnTo>
                <a:lnTo>
                  <a:pt x="231241" y="2753969"/>
                </a:lnTo>
                <a:lnTo>
                  <a:pt x="260972" y="2722435"/>
                </a:lnTo>
                <a:lnTo>
                  <a:pt x="270687" y="2695956"/>
                </a:lnTo>
                <a:lnTo>
                  <a:pt x="271907" y="2681859"/>
                </a:lnTo>
                <a:close/>
              </a:path>
              <a:path w="4916805" h="3077209">
                <a:moveTo>
                  <a:pt x="279146" y="2321433"/>
                </a:moveTo>
                <a:lnTo>
                  <a:pt x="264706" y="2243709"/>
                </a:lnTo>
                <a:lnTo>
                  <a:pt x="257848" y="2206752"/>
                </a:lnTo>
                <a:lnTo>
                  <a:pt x="228612" y="2049272"/>
                </a:lnTo>
                <a:lnTo>
                  <a:pt x="209804" y="1947926"/>
                </a:lnTo>
                <a:lnTo>
                  <a:pt x="207645" y="1947926"/>
                </a:lnTo>
                <a:lnTo>
                  <a:pt x="207645" y="2206752"/>
                </a:lnTo>
                <a:lnTo>
                  <a:pt x="106045" y="2206752"/>
                </a:lnTo>
                <a:lnTo>
                  <a:pt x="186182" y="2049272"/>
                </a:lnTo>
                <a:lnTo>
                  <a:pt x="207645" y="2206752"/>
                </a:lnTo>
                <a:lnTo>
                  <a:pt x="207645" y="1947926"/>
                </a:lnTo>
                <a:lnTo>
                  <a:pt x="197104" y="1947926"/>
                </a:lnTo>
                <a:lnTo>
                  <a:pt x="0" y="2307488"/>
                </a:lnTo>
                <a:lnTo>
                  <a:pt x="0" y="2321433"/>
                </a:lnTo>
                <a:lnTo>
                  <a:pt x="45847" y="2321433"/>
                </a:lnTo>
                <a:lnTo>
                  <a:pt x="87249" y="2243709"/>
                </a:lnTo>
                <a:lnTo>
                  <a:pt x="212598" y="2243709"/>
                </a:lnTo>
                <a:lnTo>
                  <a:pt x="223647" y="2321433"/>
                </a:lnTo>
                <a:lnTo>
                  <a:pt x="279146" y="2321433"/>
                </a:lnTo>
                <a:close/>
              </a:path>
              <a:path w="4916805" h="3077209">
                <a:moveTo>
                  <a:pt x="437261" y="2589276"/>
                </a:moveTo>
                <a:lnTo>
                  <a:pt x="389890" y="2589276"/>
                </a:lnTo>
                <a:lnTo>
                  <a:pt x="344043" y="2833624"/>
                </a:lnTo>
                <a:lnTo>
                  <a:pt x="338797" y="2862110"/>
                </a:lnTo>
                <a:lnTo>
                  <a:pt x="335064" y="2885046"/>
                </a:lnTo>
                <a:lnTo>
                  <a:pt x="332841" y="2902445"/>
                </a:lnTo>
                <a:lnTo>
                  <a:pt x="332105" y="2914269"/>
                </a:lnTo>
                <a:lnTo>
                  <a:pt x="336892" y="2940469"/>
                </a:lnTo>
                <a:lnTo>
                  <a:pt x="351256" y="2959201"/>
                </a:lnTo>
                <a:lnTo>
                  <a:pt x="375234" y="2970466"/>
                </a:lnTo>
                <a:lnTo>
                  <a:pt x="408813" y="2974213"/>
                </a:lnTo>
                <a:lnTo>
                  <a:pt x="414020" y="2938907"/>
                </a:lnTo>
                <a:lnTo>
                  <a:pt x="399084" y="2937002"/>
                </a:lnTo>
                <a:lnTo>
                  <a:pt x="388404" y="2931274"/>
                </a:lnTo>
                <a:lnTo>
                  <a:pt x="381990" y="2921711"/>
                </a:lnTo>
                <a:lnTo>
                  <a:pt x="379844" y="2908300"/>
                </a:lnTo>
                <a:lnTo>
                  <a:pt x="380707" y="2895930"/>
                </a:lnTo>
                <a:lnTo>
                  <a:pt x="383260" y="2876880"/>
                </a:lnTo>
                <a:lnTo>
                  <a:pt x="387515" y="2851162"/>
                </a:lnTo>
                <a:lnTo>
                  <a:pt x="393446" y="2818765"/>
                </a:lnTo>
                <a:lnTo>
                  <a:pt x="437261" y="2589276"/>
                </a:lnTo>
                <a:close/>
              </a:path>
              <a:path w="4916805" h="3077209">
                <a:moveTo>
                  <a:pt x="522097" y="207264"/>
                </a:moveTo>
                <a:lnTo>
                  <a:pt x="515962" y="164084"/>
                </a:lnTo>
                <a:lnTo>
                  <a:pt x="483781" y="120370"/>
                </a:lnTo>
                <a:lnTo>
                  <a:pt x="474091" y="115468"/>
                </a:lnTo>
                <a:lnTo>
                  <a:pt x="474091" y="209296"/>
                </a:lnTo>
                <a:lnTo>
                  <a:pt x="472605" y="235546"/>
                </a:lnTo>
                <a:lnTo>
                  <a:pt x="460743" y="283222"/>
                </a:lnTo>
                <a:lnTo>
                  <a:pt x="437400" y="322707"/>
                </a:lnTo>
                <a:lnTo>
                  <a:pt x="405345" y="343357"/>
                </a:lnTo>
                <a:lnTo>
                  <a:pt x="386194" y="345948"/>
                </a:lnTo>
                <a:lnTo>
                  <a:pt x="362458" y="341693"/>
                </a:lnTo>
                <a:lnTo>
                  <a:pt x="345516" y="328904"/>
                </a:lnTo>
                <a:lnTo>
                  <a:pt x="335356" y="307594"/>
                </a:lnTo>
                <a:lnTo>
                  <a:pt x="331978" y="277749"/>
                </a:lnTo>
                <a:lnTo>
                  <a:pt x="332549" y="263652"/>
                </a:lnTo>
                <a:lnTo>
                  <a:pt x="341249" y="217932"/>
                </a:lnTo>
                <a:lnTo>
                  <a:pt x="361721" y="176123"/>
                </a:lnTo>
                <a:lnTo>
                  <a:pt x="394042" y="149567"/>
                </a:lnTo>
                <a:lnTo>
                  <a:pt x="419862" y="144399"/>
                </a:lnTo>
                <a:lnTo>
                  <a:pt x="443598" y="148475"/>
                </a:lnTo>
                <a:lnTo>
                  <a:pt x="460540" y="160655"/>
                </a:lnTo>
                <a:lnTo>
                  <a:pt x="470700" y="180949"/>
                </a:lnTo>
                <a:lnTo>
                  <a:pt x="474091" y="209296"/>
                </a:lnTo>
                <a:lnTo>
                  <a:pt x="474091" y="115468"/>
                </a:lnTo>
                <a:lnTo>
                  <a:pt x="467372" y="112064"/>
                </a:lnTo>
                <a:lnTo>
                  <a:pt x="448208" y="107086"/>
                </a:lnTo>
                <a:lnTo>
                  <a:pt x="426339" y="105410"/>
                </a:lnTo>
                <a:lnTo>
                  <a:pt x="396735" y="108648"/>
                </a:lnTo>
                <a:lnTo>
                  <a:pt x="345681" y="134454"/>
                </a:lnTo>
                <a:lnTo>
                  <a:pt x="306705" y="184073"/>
                </a:lnTo>
                <a:lnTo>
                  <a:pt x="286613" y="245986"/>
                </a:lnTo>
                <a:lnTo>
                  <a:pt x="284099" y="280797"/>
                </a:lnTo>
                <a:lnTo>
                  <a:pt x="285635" y="304165"/>
                </a:lnTo>
                <a:lnTo>
                  <a:pt x="297967" y="342557"/>
                </a:lnTo>
                <a:lnTo>
                  <a:pt x="338721" y="378104"/>
                </a:lnTo>
                <a:lnTo>
                  <a:pt x="379463" y="384937"/>
                </a:lnTo>
                <a:lnTo>
                  <a:pt x="401955" y="383209"/>
                </a:lnTo>
                <a:lnTo>
                  <a:pt x="422744" y="378002"/>
                </a:lnTo>
                <a:lnTo>
                  <a:pt x="441871" y="369354"/>
                </a:lnTo>
                <a:lnTo>
                  <a:pt x="459359" y="357251"/>
                </a:lnTo>
                <a:lnTo>
                  <a:pt x="471258" y="345948"/>
                </a:lnTo>
                <a:lnTo>
                  <a:pt x="474853" y="342544"/>
                </a:lnTo>
                <a:lnTo>
                  <a:pt x="498906" y="307784"/>
                </a:lnTo>
                <a:lnTo>
                  <a:pt x="513892" y="267119"/>
                </a:lnTo>
                <a:lnTo>
                  <a:pt x="521182" y="226872"/>
                </a:lnTo>
                <a:lnTo>
                  <a:pt x="522097" y="207264"/>
                </a:lnTo>
                <a:close/>
              </a:path>
              <a:path w="4916805" h="3077209">
                <a:moveTo>
                  <a:pt x="572897" y="2121535"/>
                </a:moveTo>
                <a:lnTo>
                  <a:pt x="568553" y="2088946"/>
                </a:lnTo>
                <a:lnTo>
                  <a:pt x="567613" y="2087245"/>
                </a:lnTo>
                <a:lnTo>
                  <a:pt x="567474" y="2086991"/>
                </a:lnTo>
                <a:lnTo>
                  <a:pt x="555561" y="2065642"/>
                </a:lnTo>
                <a:lnTo>
                  <a:pt x="533882" y="2051659"/>
                </a:lnTo>
                <a:lnTo>
                  <a:pt x="503555" y="2046986"/>
                </a:lnTo>
                <a:lnTo>
                  <a:pt x="477659" y="2049487"/>
                </a:lnTo>
                <a:lnTo>
                  <a:pt x="455041" y="2056993"/>
                </a:lnTo>
                <a:lnTo>
                  <a:pt x="435648" y="2069490"/>
                </a:lnTo>
                <a:lnTo>
                  <a:pt x="419481" y="2086991"/>
                </a:lnTo>
                <a:lnTo>
                  <a:pt x="419163" y="2083282"/>
                </a:lnTo>
                <a:lnTo>
                  <a:pt x="418033" y="2075370"/>
                </a:lnTo>
                <a:lnTo>
                  <a:pt x="416064" y="2063280"/>
                </a:lnTo>
                <a:lnTo>
                  <a:pt x="413258" y="2046986"/>
                </a:lnTo>
                <a:lnTo>
                  <a:pt x="369316" y="2056130"/>
                </a:lnTo>
                <a:lnTo>
                  <a:pt x="371475" y="2065972"/>
                </a:lnTo>
                <a:lnTo>
                  <a:pt x="373024" y="2076640"/>
                </a:lnTo>
                <a:lnTo>
                  <a:pt x="373951" y="2088172"/>
                </a:lnTo>
                <a:lnTo>
                  <a:pt x="374065" y="2092934"/>
                </a:lnTo>
                <a:lnTo>
                  <a:pt x="374167" y="2108327"/>
                </a:lnTo>
                <a:lnTo>
                  <a:pt x="373875" y="2112518"/>
                </a:lnTo>
                <a:lnTo>
                  <a:pt x="373113" y="2117217"/>
                </a:lnTo>
                <a:lnTo>
                  <a:pt x="338709" y="2321433"/>
                </a:lnTo>
                <a:lnTo>
                  <a:pt x="384556" y="2321433"/>
                </a:lnTo>
                <a:lnTo>
                  <a:pt x="417830" y="2121281"/>
                </a:lnTo>
                <a:lnTo>
                  <a:pt x="456387" y="2092934"/>
                </a:lnTo>
                <a:lnTo>
                  <a:pt x="482092" y="2087245"/>
                </a:lnTo>
                <a:lnTo>
                  <a:pt x="500583" y="2089924"/>
                </a:lnTo>
                <a:lnTo>
                  <a:pt x="513803" y="2097938"/>
                </a:lnTo>
                <a:lnTo>
                  <a:pt x="521728" y="2111311"/>
                </a:lnTo>
                <a:lnTo>
                  <a:pt x="524383" y="2130044"/>
                </a:lnTo>
                <a:lnTo>
                  <a:pt x="524141" y="2137384"/>
                </a:lnTo>
                <a:lnTo>
                  <a:pt x="523430" y="2145741"/>
                </a:lnTo>
                <a:lnTo>
                  <a:pt x="522287" y="2154745"/>
                </a:lnTo>
                <a:lnTo>
                  <a:pt x="520700" y="2164715"/>
                </a:lnTo>
                <a:lnTo>
                  <a:pt x="494030" y="2321433"/>
                </a:lnTo>
                <a:lnTo>
                  <a:pt x="542290" y="2321433"/>
                </a:lnTo>
                <a:lnTo>
                  <a:pt x="569722" y="2154682"/>
                </a:lnTo>
                <a:lnTo>
                  <a:pt x="571080" y="2145627"/>
                </a:lnTo>
                <a:lnTo>
                  <a:pt x="572071" y="2137206"/>
                </a:lnTo>
                <a:lnTo>
                  <a:pt x="572681" y="2129129"/>
                </a:lnTo>
                <a:lnTo>
                  <a:pt x="572897" y="2121535"/>
                </a:lnTo>
                <a:close/>
              </a:path>
              <a:path w="4916805" h="3077209">
                <a:moveTo>
                  <a:pt x="728472" y="2760599"/>
                </a:moveTo>
                <a:lnTo>
                  <a:pt x="727036" y="2745702"/>
                </a:lnTo>
                <a:lnTo>
                  <a:pt x="723531" y="2734945"/>
                </a:lnTo>
                <a:lnTo>
                  <a:pt x="722769" y="2732595"/>
                </a:lnTo>
                <a:lnTo>
                  <a:pt x="715657" y="2721318"/>
                </a:lnTo>
                <a:lnTo>
                  <a:pt x="705739" y="2711831"/>
                </a:lnTo>
                <a:lnTo>
                  <a:pt x="693445" y="2704338"/>
                </a:lnTo>
                <a:lnTo>
                  <a:pt x="683514" y="2700604"/>
                </a:lnTo>
                <a:lnTo>
                  <a:pt x="683514" y="2765933"/>
                </a:lnTo>
                <a:lnTo>
                  <a:pt x="682028" y="2777401"/>
                </a:lnTo>
                <a:lnTo>
                  <a:pt x="647217" y="2808592"/>
                </a:lnTo>
                <a:lnTo>
                  <a:pt x="598932" y="2815717"/>
                </a:lnTo>
                <a:lnTo>
                  <a:pt x="587044" y="2815183"/>
                </a:lnTo>
                <a:lnTo>
                  <a:pt x="575957" y="2813558"/>
                </a:lnTo>
                <a:lnTo>
                  <a:pt x="565658" y="2810903"/>
                </a:lnTo>
                <a:lnTo>
                  <a:pt x="556133" y="2807208"/>
                </a:lnTo>
                <a:lnTo>
                  <a:pt x="570890" y="2775623"/>
                </a:lnTo>
                <a:lnTo>
                  <a:pt x="590257" y="2753029"/>
                </a:lnTo>
                <a:lnTo>
                  <a:pt x="614235" y="2739479"/>
                </a:lnTo>
                <a:lnTo>
                  <a:pt x="642874" y="2734945"/>
                </a:lnTo>
                <a:lnTo>
                  <a:pt x="660628" y="2736888"/>
                </a:lnTo>
                <a:lnTo>
                  <a:pt x="673328" y="2742679"/>
                </a:lnTo>
                <a:lnTo>
                  <a:pt x="680961" y="2752369"/>
                </a:lnTo>
                <a:lnTo>
                  <a:pt x="683514" y="2765933"/>
                </a:lnTo>
                <a:lnTo>
                  <a:pt x="683514" y="2700604"/>
                </a:lnTo>
                <a:lnTo>
                  <a:pt x="679234" y="2698978"/>
                </a:lnTo>
                <a:lnTo>
                  <a:pt x="663105" y="2695765"/>
                </a:lnTo>
                <a:lnTo>
                  <a:pt x="645033" y="2694686"/>
                </a:lnTo>
                <a:lnTo>
                  <a:pt x="614832" y="2697645"/>
                </a:lnTo>
                <a:lnTo>
                  <a:pt x="562495" y="2721216"/>
                </a:lnTo>
                <a:lnTo>
                  <a:pt x="522211" y="2766669"/>
                </a:lnTo>
                <a:lnTo>
                  <a:pt x="501446" y="2824492"/>
                </a:lnTo>
                <a:lnTo>
                  <a:pt x="498856" y="2857500"/>
                </a:lnTo>
                <a:lnTo>
                  <a:pt x="505015" y="2908528"/>
                </a:lnTo>
                <a:lnTo>
                  <a:pt x="523557" y="2945003"/>
                </a:lnTo>
                <a:lnTo>
                  <a:pt x="554469" y="2966910"/>
                </a:lnTo>
                <a:lnTo>
                  <a:pt x="597789" y="2974213"/>
                </a:lnTo>
                <a:lnTo>
                  <a:pt x="613003" y="2973387"/>
                </a:lnTo>
                <a:lnTo>
                  <a:pt x="629323" y="2970885"/>
                </a:lnTo>
                <a:lnTo>
                  <a:pt x="646772" y="2966720"/>
                </a:lnTo>
                <a:lnTo>
                  <a:pt x="665353" y="2960878"/>
                </a:lnTo>
                <a:lnTo>
                  <a:pt x="668007" y="2933954"/>
                </a:lnTo>
                <a:lnTo>
                  <a:pt x="670179" y="2911983"/>
                </a:lnTo>
                <a:lnTo>
                  <a:pt x="655840" y="2921584"/>
                </a:lnTo>
                <a:lnTo>
                  <a:pt x="641578" y="2928455"/>
                </a:lnTo>
                <a:lnTo>
                  <a:pt x="627405" y="2932582"/>
                </a:lnTo>
                <a:lnTo>
                  <a:pt x="613283" y="2933954"/>
                </a:lnTo>
                <a:lnTo>
                  <a:pt x="598246" y="2932836"/>
                </a:lnTo>
                <a:lnTo>
                  <a:pt x="563753" y="2916047"/>
                </a:lnTo>
                <a:lnTo>
                  <a:pt x="547204" y="2880614"/>
                </a:lnTo>
                <a:lnTo>
                  <a:pt x="546100" y="2864993"/>
                </a:lnTo>
                <a:lnTo>
                  <a:pt x="546100" y="2857500"/>
                </a:lnTo>
                <a:lnTo>
                  <a:pt x="546862" y="2849880"/>
                </a:lnTo>
                <a:lnTo>
                  <a:pt x="548259" y="2841879"/>
                </a:lnTo>
                <a:lnTo>
                  <a:pt x="560755" y="2847810"/>
                </a:lnTo>
                <a:lnTo>
                  <a:pt x="574598" y="2852064"/>
                </a:lnTo>
                <a:lnTo>
                  <a:pt x="589788" y="2854617"/>
                </a:lnTo>
                <a:lnTo>
                  <a:pt x="606298" y="2855468"/>
                </a:lnTo>
                <a:lnTo>
                  <a:pt x="631012" y="2853880"/>
                </a:lnTo>
                <a:lnTo>
                  <a:pt x="653707" y="2849105"/>
                </a:lnTo>
                <a:lnTo>
                  <a:pt x="672528" y="2841879"/>
                </a:lnTo>
                <a:lnTo>
                  <a:pt x="674395" y="2841167"/>
                </a:lnTo>
                <a:lnTo>
                  <a:pt x="708533" y="2816161"/>
                </a:lnTo>
                <a:lnTo>
                  <a:pt x="726249" y="2781439"/>
                </a:lnTo>
                <a:lnTo>
                  <a:pt x="728472" y="2760599"/>
                </a:lnTo>
                <a:close/>
              </a:path>
              <a:path w="4916805" h="3077209">
                <a:moveTo>
                  <a:pt x="805561" y="207264"/>
                </a:moveTo>
                <a:lnTo>
                  <a:pt x="799426" y="164084"/>
                </a:lnTo>
                <a:lnTo>
                  <a:pt x="767245" y="120370"/>
                </a:lnTo>
                <a:lnTo>
                  <a:pt x="757555" y="115468"/>
                </a:lnTo>
                <a:lnTo>
                  <a:pt x="757555" y="209296"/>
                </a:lnTo>
                <a:lnTo>
                  <a:pt x="756069" y="235546"/>
                </a:lnTo>
                <a:lnTo>
                  <a:pt x="744207" y="283222"/>
                </a:lnTo>
                <a:lnTo>
                  <a:pt x="720864" y="322707"/>
                </a:lnTo>
                <a:lnTo>
                  <a:pt x="688809" y="343357"/>
                </a:lnTo>
                <a:lnTo>
                  <a:pt x="669671" y="345948"/>
                </a:lnTo>
                <a:lnTo>
                  <a:pt x="645922" y="341693"/>
                </a:lnTo>
                <a:lnTo>
                  <a:pt x="628980" y="328904"/>
                </a:lnTo>
                <a:lnTo>
                  <a:pt x="618820" y="307594"/>
                </a:lnTo>
                <a:lnTo>
                  <a:pt x="615442" y="277749"/>
                </a:lnTo>
                <a:lnTo>
                  <a:pt x="616013" y="263652"/>
                </a:lnTo>
                <a:lnTo>
                  <a:pt x="624713" y="217932"/>
                </a:lnTo>
                <a:lnTo>
                  <a:pt x="645185" y="176123"/>
                </a:lnTo>
                <a:lnTo>
                  <a:pt x="677506" y="149567"/>
                </a:lnTo>
                <a:lnTo>
                  <a:pt x="703326" y="144399"/>
                </a:lnTo>
                <a:lnTo>
                  <a:pt x="727062" y="148475"/>
                </a:lnTo>
                <a:lnTo>
                  <a:pt x="744004" y="160655"/>
                </a:lnTo>
                <a:lnTo>
                  <a:pt x="754164" y="180949"/>
                </a:lnTo>
                <a:lnTo>
                  <a:pt x="757555" y="209296"/>
                </a:lnTo>
                <a:lnTo>
                  <a:pt x="757555" y="115468"/>
                </a:lnTo>
                <a:lnTo>
                  <a:pt x="750836" y="112064"/>
                </a:lnTo>
                <a:lnTo>
                  <a:pt x="731672" y="107086"/>
                </a:lnTo>
                <a:lnTo>
                  <a:pt x="709803" y="105410"/>
                </a:lnTo>
                <a:lnTo>
                  <a:pt x="680199" y="108648"/>
                </a:lnTo>
                <a:lnTo>
                  <a:pt x="629145" y="134454"/>
                </a:lnTo>
                <a:lnTo>
                  <a:pt x="590169" y="184073"/>
                </a:lnTo>
                <a:lnTo>
                  <a:pt x="570077" y="245986"/>
                </a:lnTo>
                <a:lnTo>
                  <a:pt x="567563" y="280797"/>
                </a:lnTo>
                <a:lnTo>
                  <a:pt x="569099" y="304165"/>
                </a:lnTo>
                <a:lnTo>
                  <a:pt x="581431" y="342557"/>
                </a:lnTo>
                <a:lnTo>
                  <a:pt x="622185" y="378104"/>
                </a:lnTo>
                <a:lnTo>
                  <a:pt x="662940" y="384937"/>
                </a:lnTo>
                <a:lnTo>
                  <a:pt x="685419" y="383209"/>
                </a:lnTo>
                <a:lnTo>
                  <a:pt x="706208" y="378002"/>
                </a:lnTo>
                <a:lnTo>
                  <a:pt x="725335" y="369354"/>
                </a:lnTo>
                <a:lnTo>
                  <a:pt x="742823" y="357251"/>
                </a:lnTo>
                <a:lnTo>
                  <a:pt x="754722" y="345948"/>
                </a:lnTo>
                <a:lnTo>
                  <a:pt x="758317" y="342544"/>
                </a:lnTo>
                <a:lnTo>
                  <a:pt x="782370" y="307784"/>
                </a:lnTo>
                <a:lnTo>
                  <a:pt x="797356" y="267119"/>
                </a:lnTo>
                <a:lnTo>
                  <a:pt x="804646" y="226872"/>
                </a:lnTo>
                <a:lnTo>
                  <a:pt x="805561" y="207264"/>
                </a:lnTo>
                <a:close/>
              </a:path>
              <a:path w="4916805" h="3077209">
                <a:moveTo>
                  <a:pt x="893572" y="1941576"/>
                </a:moveTo>
                <a:lnTo>
                  <a:pt x="850392" y="1941576"/>
                </a:lnTo>
                <a:lnTo>
                  <a:pt x="826262" y="2079244"/>
                </a:lnTo>
                <a:lnTo>
                  <a:pt x="818134" y="2068753"/>
                </a:lnTo>
                <a:lnTo>
                  <a:pt x="818134" y="2125218"/>
                </a:lnTo>
                <a:lnTo>
                  <a:pt x="817880" y="2126742"/>
                </a:lnTo>
                <a:lnTo>
                  <a:pt x="807339" y="2194191"/>
                </a:lnTo>
                <a:lnTo>
                  <a:pt x="797039" y="2231606"/>
                </a:lnTo>
                <a:lnTo>
                  <a:pt x="768070" y="2272855"/>
                </a:lnTo>
                <a:lnTo>
                  <a:pt x="732282" y="2287524"/>
                </a:lnTo>
                <a:lnTo>
                  <a:pt x="707936" y="2283079"/>
                </a:lnTo>
                <a:lnTo>
                  <a:pt x="690562" y="2269718"/>
                </a:lnTo>
                <a:lnTo>
                  <a:pt x="680123" y="2247455"/>
                </a:lnTo>
                <a:lnTo>
                  <a:pt x="676656" y="2216277"/>
                </a:lnTo>
                <a:lnTo>
                  <a:pt x="678383" y="2189365"/>
                </a:lnTo>
                <a:lnTo>
                  <a:pt x="692289" y="2143163"/>
                </a:lnTo>
                <a:lnTo>
                  <a:pt x="719277" y="2108060"/>
                </a:lnTo>
                <a:lnTo>
                  <a:pt x="754329" y="2090013"/>
                </a:lnTo>
                <a:lnTo>
                  <a:pt x="774573" y="2087753"/>
                </a:lnTo>
                <a:lnTo>
                  <a:pt x="781812" y="2087753"/>
                </a:lnTo>
                <a:lnTo>
                  <a:pt x="811530" y="2112772"/>
                </a:lnTo>
                <a:lnTo>
                  <a:pt x="818134" y="2125218"/>
                </a:lnTo>
                <a:lnTo>
                  <a:pt x="818134" y="2068753"/>
                </a:lnTo>
                <a:lnTo>
                  <a:pt x="815492" y="2065337"/>
                </a:lnTo>
                <a:lnTo>
                  <a:pt x="802614" y="2055418"/>
                </a:lnTo>
                <a:lnTo>
                  <a:pt x="787628" y="2049475"/>
                </a:lnTo>
                <a:lnTo>
                  <a:pt x="770509" y="2047494"/>
                </a:lnTo>
                <a:lnTo>
                  <a:pt x="740638" y="2050643"/>
                </a:lnTo>
                <a:lnTo>
                  <a:pt x="689254" y="2075738"/>
                </a:lnTo>
                <a:lnTo>
                  <a:pt x="650240" y="2124570"/>
                </a:lnTo>
                <a:lnTo>
                  <a:pt x="630148" y="2189010"/>
                </a:lnTo>
                <a:lnTo>
                  <a:pt x="627634" y="2226564"/>
                </a:lnTo>
                <a:lnTo>
                  <a:pt x="629107" y="2248408"/>
                </a:lnTo>
                <a:lnTo>
                  <a:pt x="640867" y="2284844"/>
                </a:lnTo>
                <a:lnTo>
                  <a:pt x="679043" y="2319528"/>
                </a:lnTo>
                <a:lnTo>
                  <a:pt x="716026" y="2326259"/>
                </a:lnTo>
                <a:lnTo>
                  <a:pt x="738809" y="2324023"/>
                </a:lnTo>
                <a:lnTo>
                  <a:pt x="759028" y="2317305"/>
                </a:lnTo>
                <a:lnTo>
                  <a:pt x="776693" y="2306116"/>
                </a:lnTo>
                <a:lnTo>
                  <a:pt x="791845" y="2290445"/>
                </a:lnTo>
                <a:lnTo>
                  <a:pt x="786384" y="2321433"/>
                </a:lnTo>
                <a:lnTo>
                  <a:pt x="831215" y="2321433"/>
                </a:lnTo>
                <a:lnTo>
                  <a:pt x="836295" y="2290445"/>
                </a:lnTo>
                <a:lnTo>
                  <a:pt x="836777" y="2287524"/>
                </a:lnTo>
                <a:lnTo>
                  <a:pt x="869569" y="2087753"/>
                </a:lnTo>
                <a:lnTo>
                  <a:pt x="870966" y="2079244"/>
                </a:lnTo>
                <a:lnTo>
                  <a:pt x="893572" y="1941576"/>
                </a:lnTo>
                <a:close/>
              </a:path>
              <a:path w="4916805" h="3077209">
                <a:moveTo>
                  <a:pt x="1011809" y="2769235"/>
                </a:moveTo>
                <a:lnTo>
                  <a:pt x="1007465" y="2736646"/>
                </a:lnTo>
                <a:lnTo>
                  <a:pt x="1006525" y="2734945"/>
                </a:lnTo>
                <a:lnTo>
                  <a:pt x="1006386" y="2734691"/>
                </a:lnTo>
                <a:lnTo>
                  <a:pt x="994473" y="2713342"/>
                </a:lnTo>
                <a:lnTo>
                  <a:pt x="972794" y="2699359"/>
                </a:lnTo>
                <a:lnTo>
                  <a:pt x="942467" y="2694686"/>
                </a:lnTo>
                <a:lnTo>
                  <a:pt x="916571" y="2697188"/>
                </a:lnTo>
                <a:lnTo>
                  <a:pt x="893953" y="2704693"/>
                </a:lnTo>
                <a:lnTo>
                  <a:pt x="874560" y="2717190"/>
                </a:lnTo>
                <a:lnTo>
                  <a:pt x="858393" y="2734691"/>
                </a:lnTo>
                <a:lnTo>
                  <a:pt x="858075" y="2730982"/>
                </a:lnTo>
                <a:lnTo>
                  <a:pt x="856945" y="2723070"/>
                </a:lnTo>
                <a:lnTo>
                  <a:pt x="854976" y="2710980"/>
                </a:lnTo>
                <a:lnTo>
                  <a:pt x="852170" y="2694686"/>
                </a:lnTo>
                <a:lnTo>
                  <a:pt x="808228" y="2703830"/>
                </a:lnTo>
                <a:lnTo>
                  <a:pt x="810387" y="2713672"/>
                </a:lnTo>
                <a:lnTo>
                  <a:pt x="811936" y="2724340"/>
                </a:lnTo>
                <a:lnTo>
                  <a:pt x="812863" y="2735872"/>
                </a:lnTo>
                <a:lnTo>
                  <a:pt x="812977" y="2740634"/>
                </a:lnTo>
                <a:lnTo>
                  <a:pt x="813079" y="2756027"/>
                </a:lnTo>
                <a:lnTo>
                  <a:pt x="812800" y="2760218"/>
                </a:lnTo>
                <a:lnTo>
                  <a:pt x="812038" y="2764917"/>
                </a:lnTo>
                <a:lnTo>
                  <a:pt x="777621" y="2969133"/>
                </a:lnTo>
                <a:lnTo>
                  <a:pt x="823468" y="2969133"/>
                </a:lnTo>
                <a:lnTo>
                  <a:pt x="856742" y="2768981"/>
                </a:lnTo>
                <a:lnTo>
                  <a:pt x="895299" y="2740634"/>
                </a:lnTo>
                <a:lnTo>
                  <a:pt x="921004" y="2734945"/>
                </a:lnTo>
                <a:lnTo>
                  <a:pt x="939495" y="2737624"/>
                </a:lnTo>
                <a:lnTo>
                  <a:pt x="952715" y="2745638"/>
                </a:lnTo>
                <a:lnTo>
                  <a:pt x="960640" y="2759011"/>
                </a:lnTo>
                <a:lnTo>
                  <a:pt x="963295" y="2777744"/>
                </a:lnTo>
                <a:lnTo>
                  <a:pt x="963053" y="2785084"/>
                </a:lnTo>
                <a:lnTo>
                  <a:pt x="962342" y="2793441"/>
                </a:lnTo>
                <a:lnTo>
                  <a:pt x="961199" y="2802445"/>
                </a:lnTo>
                <a:lnTo>
                  <a:pt x="959612" y="2812415"/>
                </a:lnTo>
                <a:lnTo>
                  <a:pt x="932942" y="2969133"/>
                </a:lnTo>
                <a:lnTo>
                  <a:pt x="981202" y="2969133"/>
                </a:lnTo>
                <a:lnTo>
                  <a:pt x="1008634" y="2802382"/>
                </a:lnTo>
                <a:lnTo>
                  <a:pt x="1009992" y="2793327"/>
                </a:lnTo>
                <a:lnTo>
                  <a:pt x="1010983" y="2784906"/>
                </a:lnTo>
                <a:lnTo>
                  <a:pt x="1011593" y="2776829"/>
                </a:lnTo>
                <a:lnTo>
                  <a:pt x="1011809" y="2769235"/>
                </a:lnTo>
                <a:close/>
              </a:path>
              <a:path w="4916805" h="3077209">
                <a:moveTo>
                  <a:pt x="1080008" y="125095"/>
                </a:moveTo>
                <a:lnTo>
                  <a:pt x="1078585" y="123571"/>
                </a:lnTo>
                <a:lnTo>
                  <a:pt x="1054862" y="97917"/>
                </a:lnTo>
                <a:lnTo>
                  <a:pt x="1033399" y="123571"/>
                </a:lnTo>
                <a:lnTo>
                  <a:pt x="1022057" y="115646"/>
                </a:lnTo>
                <a:lnTo>
                  <a:pt x="1015492" y="112839"/>
                </a:lnTo>
                <a:lnTo>
                  <a:pt x="1015492" y="188214"/>
                </a:lnTo>
                <a:lnTo>
                  <a:pt x="1014196" y="203454"/>
                </a:lnTo>
                <a:lnTo>
                  <a:pt x="994918" y="246634"/>
                </a:lnTo>
                <a:lnTo>
                  <a:pt x="960564" y="272478"/>
                </a:lnTo>
                <a:lnTo>
                  <a:pt x="947547" y="274193"/>
                </a:lnTo>
                <a:lnTo>
                  <a:pt x="930300" y="270776"/>
                </a:lnTo>
                <a:lnTo>
                  <a:pt x="917994" y="260489"/>
                </a:lnTo>
                <a:lnTo>
                  <a:pt x="910628" y="243332"/>
                </a:lnTo>
                <a:lnTo>
                  <a:pt x="908177" y="219329"/>
                </a:lnTo>
                <a:lnTo>
                  <a:pt x="909345" y="204673"/>
                </a:lnTo>
                <a:lnTo>
                  <a:pt x="926973" y="166497"/>
                </a:lnTo>
                <a:lnTo>
                  <a:pt x="960005" y="145300"/>
                </a:lnTo>
                <a:lnTo>
                  <a:pt x="973201" y="143891"/>
                </a:lnTo>
                <a:lnTo>
                  <a:pt x="982332" y="144653"/>
                </a:lnTo>
                <a:lnTo>
                  <a:pt x="1012609" y="169926"/>
                </a:lnTo>
                <a:lnTo>
                  <a:pt x="1015492" y="188214"/>
                </a:lnTo>
                <a:lnTo>
                  <a:pt x="1015492" y="112839"/>
                </a:lnTo>
                <a:lnTo>
                  <a:pt x="1008799" y="109969"/>
                </a:lnTo>
                <a:lnTo>
                  <a:pt x="993622" y="106553"/>
                </a:lnTo>
                <a:lnTo>
                  <a:pt x="976503" y="105410"/>
                </a:lnTo>
                <a:lnTo>
                  <a:pt x="952550" y="107505"/>
                </a:lnTo>
                <a:lnTo>
                  <a:pt x="911313" y="124218"/>
                </a:lnTo>
                <a:lnTo>
                  <a:pt x="879983" y="156705"/>
                </a:lnTo>
                <a:lnTo>
                  <a:pt x="863841" y="199758"/>
                </a:lnTo>
                <a:lnTo>
                  <a:pt x="861822" y="224917"/>
                </a:lnTo>
                <a:lnTo>
                  <a:pt x="863142" y="239801"/>
                </a:lnTo>
                <a:lnTo>
                  <a:pt x="883031" y="277876"/>
                </a:lnTo>
                <a:lnTo>
                  <a:pt x="918489" y="298475"/>
                </a:lnTo>
                <a:lnTo>
                  <a:pt x="932053" y="299847"/>
                </a:lnTo>
                <a:lnTo>
                  <a:pt x="940181" y="299593"/>
                </a:lnTo>
                <a:lnTo>
                  <a:pt x="922324" y="308038"/>
                </a:lnTo>
                <a:lnTo>
                  <a:pt x="909535" y="316407"/>
                </a:lnTo>
                <a:lnTo>
                  <a:pt x="901852" y="324764"/>
                </a:lnTo>
                <a:lnTo>
                  <a:pt x="899287" y="333121"/>
                </a:lnTo>
                <a:lnTo>
                  <a:pt x="900899" y="342557"/>
                </a:lnTo>
                <a:lnTo>
                  <a:pt x="905725" y="350278"/>
                </a:lnTo>
                <a:lnTo>
                  <a:pt x="913752" y="356273"/>
                </a:lnTo>
                <a:lnTo>
                  <a:pt x="924941" y="360553"/>
                </a:lnTo>
                <a:lnTo>
                  <a:pt x="966978" y="368046"/>
                </a:lnTo>
                <a:lnTo>
                  <a:pt x="974826" y="369824"/>
                </a:lnTo>
                <a:lnTo>
                  <a:pt x="997966" y="389128"/>
                </a:lnTo>
                <a:lnTo>
                  <a:pt x="997966" y="396494"/>
                </a:lnTo>
                <a:lnTo>
                  <a:pt x="977011" y="430911"/>
                </a:lnTo>
                <a:lnTo>
                  <a:pt x="939558" y="442468"/>
                </a:lnTo>
                <a:lnTo>
                  <a:pt x="924433" y="443230"/>
                </a:lnTo>
                <a:lnTo>
                  <a:pt x="909116" y="441782"/>
                </a:lnTo>
                <a:lnTo>
                  <a:pt x="891946" y="437438"/>
                </a:lnTo>
                <a:lnTo>
                  <a:pt x="872921" y="430212"/>
                </a:lnTo>
                <a:lnTo>
                  <a:pt x="852043" y="420116"/>
                </a:lnTo>
                <a:lnTo>
                  <a:pt x="830580" y="455295"/>
                </a:lnTo>
                <a:lnTo>
                  <a:pt x="848271" y="468541"/>
                </a:lnTo>
                <a:lnTo>
                  <a:pt x="868400" y="477989"/>
                </a:lnTo>
                <a:lnTo>
                  <a:pt x="890993" y="483641"/>
                </a:lnTo>
                <a:lnTo>
                  <a:pt x="916051" y="485521"/>
                </a:lnTo>
                <a:lnTo>
                  <a:pt x="941070" y="483857"/>
                </a:lnTo>
                <a:lnTo>
                  <a:pt x="985837" y="470522"/>
                </a:lnTo>
                <a:lnTo>
                  <a:pt x="1022007" y="444398"/>
                </a:lnTo>
                <a:lnTo>
                  <a:pt x="1040815" y="408774"/>
                </a:lnTo>
                <a:lnTo>
                  <a:pt x="1043178" y="387604"/>
                </a:lnTo>
                <a:lnTo>
                  <a:pt x="1039431" y="362775"/>
                </a:lnTo>
                <a:lnTo>
                  <a:pt x="1028230" y="345033"/>
                </a:lnTo>
                <a:lnTo>
                  <a:pt x="1009573" y="334391"/>
                </a:lnTo>
                <a:lnTo>
                  <a:pt x="1000290" y="333121"/>
                </a:lnTo>
                <a:lnTo>
                  <a:pt x="983488" y="330835"/>
                </a:lnTo>
                <a:lnTo>
                  <a:pt x="981202" y="330835"/>
                </a:lnTo>
                <a:lnTo>
                  <a:pt x="977900" y="331216"/>
                </a:lnTo>
                <a:lnTo>
                  <a:pt x="969137" y="332740"/>
                </a:lnTo>
                <a:lnTo>
                  <a:pt x="965835" y="333121"/>
                </a:lnTo>
                <a:lnTo>
                  <a:pt x="957580" y="333121"/>
                </a:lnTo>
                <a:lnTo>
                  <a:pt x="954532" y="330200"/>
                </a:lnTo>
                <a:lnTo>
                  <a:pt x="954532" y="324231"/>
                </a:lnTo>
                <a:lnTo>
                  <a:pt x="956614" y="318770"/>
                </a:lnTo>
                <a:lnTo>
                  <a:pt x="962914" y="313042"/>
                </a:lnTo>
                <a:lnTo>
                  <a:pt x="973391" y="307111"/>
                </a:lnTo>
                <a:lnTo>
                  <a:pt x="988060" y="300990"/>
                </a:lnTo>
                <a:lnTo>
                  <a:pt x="991095" y="299593"/>
                </a:lnTo>
                <a:lnTo>
                  <a:pt x="1004087" y="293636"/>
                </a:lnTo>
                <a:lnTo>
                  <a:pt x="1018476" y="283946"/>
                </a:lnTo>
                <a:lnTo>
                  <a:pt x="1028814" y="274193"/>
                </a:lnTo>
                <a:lnTo>
                  <a:pt x="1031240" y="271919"/>
                </a:lnTo>
                <a:lnTo>
                  <a:pt x="1058062" y="223570"/>
                </a:lnTo>
                <a:lnTo>
                  <a:pt x="1063244" y="183388"/>
                </a:lnTo>
                <a:lnTo>
                  <a:pt x="1062812" y="173088"/>
                </a:lnTo>
                <a:lnTo>
                  <a:pt x="1061516" y="164249"/>
                </a:lnTo>
                <a:lnTo>
                  <a:pt x="1059383" y="156895"/>
                </a:lnTo>
                <a:lnTo>
                  <a:pt x="1056386" y="151003"/>
                </a:lnTo>
                <a:lnTo>
                  <a:pt x="1062863" y="143891"/>
                </a:lnTo>
                <a:lnTo>
                  <a:pt x="1080008" y="125095"/>
                </a:lnTo>
                <a:close/>
              </a:path>
              <a:path w="4916805" h="3077209">
                <a:moveTo>
                  <a:pt x="1113155" y="2050542"/>
                </a:moveTo>
                <a:lnTo>
                  <a:pt x="1104861" y="2049030"/>
                </a:lnTo>
                <a:lnTo>
                  <a:pt x="1097749" y="2047913"/>
                </a:lnTo>
                <a:lnTo>
                  <a:pt x="1091819" y="2047227"/>
                </a:lnTo>
                <a:lnTo>
                  <a:pt x="1087120" y="2046986"/>
                </a:lnTo>
                <a:lnTo>
                  <a:pt x="1063561" y="2049995"/>
                </a:lnTo>
                <a:lnTo>
                  <a:pt x="1042047" y="2059012"/>
                </a:lnTo>
                <a:lnTo>
                  <a:pt x="1022553" y="2074049"/>
                </a:lnTo>
                <a:lnTo>
                  <a:pt x="1005078" y="2095119"/>
                </a:lnTo>
                <a:lnTo>
                  <a:pt x="1012317" y="2052066"/>
                </a:lnTo>
                <a:lnTo>
                  <a:pt x="966851" y="2052066"/>
                </a:lnTo>
                <a:lnTo>
                  <a:pt x="921766" y="2321433"/>
                </a:lnTo>
                <a:lnTo>
                  <a:pt x="967105" y="2321433"/>
                </a:lnTo>
                <a:lnTo>
                  <a:pt x="993140" y="2167001"/>
                </a:lnTo>
                <a:lnTo>
                  <a:pt x="996924" y="2151215"/>
                </a:lnTo>
                <a:lnTo>
                  <a:pt x="1020572" y="2110740"/>
                </a:lnTo>
                <a:lnTo>
                  <a:pt x="1054836" y="2088730"/>
                </a:lnTo>
                <a:lnTo>
                  <a:pt x="1066800" y="2087245"/>
                </a:lnTo>
                <a:lnTo>
                  <a:pt x="1076032" y="2088007"/>
                </a:lnTo>
                <a:lnTo>
                  <a:pt x="1084681" y="2090280"/>
                </a:lnTo>
                <a:lnTo>
                  <a:pt x="1092746" y="2094052"/>
                </a:lnTo>
                <a:lnTo>
                  <a:pt x="1100201" y="2099310"/>
                </a:lnTo>
                <a:lnTo>
                  <a:pt x="1103401" y="2087245"/>
                </a:lnTo>
                <a:lnTo>
                  <a:pt x="1113155" y="2050542"/>
                </a:lnTo>
                <a:close/>
              </a:path>
              <a:path w="4916805" h="3077209">
                <a:moveTo>
                  <a:pt x="1240409" y="0"/>
                </a:moveTo>
                <a:lnTo>
                  <a:pt x="1193038" y="0"/>
                </a:lnTo>
                <a:lnTo>
                  <a:pt x="1147191" y="244348"/>
                </a:lnTo>
                <a:lnTo>
                  <a:pt x="1141945" y="272834"/>
                </a:lnTo>
                <a:lnTo>
                  <a:pt x="1138212" y="295770"/>
                </a:lnTo>
                <a:lnTo>
                  <a:pt x="1135989" y="313169"/>
                </a:lnTo>
                <a:lnTo>
                  <a:pt x="1135253" y="324993"/>
                </a:lnTo>
                <a:lnTo>
                  <a:pt x="1140040" y="351193"/>
                </a:lnTo>
                <a:lnTo>
                  <a:pt x="1154404" y="369925"/>
                </a:lnTo>
                <a:lnTo>
                  <a:pt x="1178382" y="381190"/>
                </a:lnTo>
                <a:lnTo>
                  <a:pt x="1211961" y="384937"/>
                </a:lnTo>
                <a:lnTo>
                  <a:pt x="1217168" y="349631"/>
                </a:lnTo>
                <a:lnTo>
                  <a:pt x="1202232" y="347726"/>
                </a:lnTo>
                <a:lnTo>
                  <a:pt x="1191552" y="341998"/>
                </a:lnTo>
                <a:lnTo>
                  <a:pt x="1185138" y="332435"/>
                </a:lnTo>
                <a:lnTo>
                  <a:pt x="1183005" y="319024"/>
                </a:lnTo>
                <a:lnTo>
                  <a:pt x="1183855" y="306641"/>
                </a:lnTo>
                <a:lnTo>
                  <a:pt x="1186408" y="287591"/>
                </a:lnTo>
                <a:lnTo>
                  <a:pt x="1190663" y="261874"/>
                </a:lnTo>
                <a:lnTo>
                  <a:pt x="1196594" y="229489"/>
                </a:lnTo>
                <a:lnTo>
                  <a:pt x="1240409" y="0"/>
                </a:lnTo>
                <a:close/>
              </a:path>
              <a:path w="4916805" h="3077209">
                <a:moveTo>
                  <a:pt x="1334008" y="2589276"/>
                </a:moveTo>
                <a:lnTo>
                  <a:pt x="1290828" y="2589276"/>
                </a:lnTo>
                <a:lnTo>
                  <a:pt x="1266698" y="2726944"/>
                </a:lnTo>
                <a:lnTo>
                  <a:pt x="1258570" y="2716453"/>
                </a:lnTo>
                <a:lnTo>
                  <a:pt x="1258570" y="2772918"/>
                </a:lnTo>
                <a:lnTo>
                  <a:pt x="1258316" y="2774442"/>
                </a:lnTo>
                <a:lnTo>
                  <a:pt x="1247775" y="2841879"/>
                </a:lnTo>
                <a:lnTo>
                  <a:pt x="1237488" y="2879306"/>
                </a:lnTo>
                <a:lnTo>
                  <a:pt x="1208506" y="2920555"/>
                </a:lnTo>
                <a:lnTo>
                  <a:pt x="1172718" y="2935224"/>
                </a:lnTo>
                <a:lnTo>
                  <a:pt x="1148372" y="2930779"/>
                </a:lnTo>
                <a:lnTo>
                  <a:pt x="1130998" y="2917418"/>
                </a:lnTo>
                <a:lnTo>
                  <a:pt x="1120559" y="2895155"/>
                </a:lnTo>
                <a:lnTo>
                  <a:pt x="1117092" y="2863977"/>
                </a:lnTo>
                <a:lnTo>
                  <a:pt x="1118819" y="2837065"/>
                </a:lnTo>
                <a:lnTo>
                  <a:pt x="1132725" y="2790863"/>
                </a:lnTo>
                <a:lnTo>
                  <a:pt x="1159713" y="2755760"/>
                </a:lnTo>
                <a:lnTo>
                  <a:pt x="1194765" y="2737713"/>
                </a:lnTo>
                <a:lnTo>
                  <a:pt x="1215009" y="2735453"/>
                </a:lnTo>
                <a:lnTo>
                  <a:pt x="1222248" y="2735453"/>
                </a:lnTo>
                <a:lnTo>
                  <a:pt x="1251966" y="2760472"/>
                </a:lnTo>
                <a:lnTo>
                  <a:pt x="1258570" y="2772918"/>
                </a:lnTo>
                <a:lnTo>
                  <a:pt x="1258570" y="2716453"/>
                </a:lnTo>
                <a:lnTo>
                  <a:pt x="1255928" y="2713037"/>
                </a:lnTo>
                <a:lnTo>
                  <a:pt x="1243050" y="2703118"/>
                </a:lnTo>
                <a:lnTo>
                  <a:pt x="1228064" y="2697175"/>
                </a:lnTo>
                <a:lnTo>
                  <a:pt x="1210945" y="2695194"/>
                </a:lnTo>
                <a:lnTo>
                  <a:pt x="1181074" y="2698343"/>
                </a:lnTo>
                <a:lnTo>
                  <a:pt x="1129690" y="2723438"/>
                </a:lnTo>
                <a:lnTo>
                  <a:pt x="1090676" y="2772270"/>
                </a:lnTo>
                <a:lnTo>
                  <a:pt x="1070584" y="2836710"/>
                </a:lnTo>
                <a:lnTo>
                  <a:pt x="1068070" y="2874264"/>
                </a:lnTo>
                <a:lnTo>
                  <a:pt x="1069543" y="2896108"/>
                </a:lnTo>
                <a:lnTo>
                  <a:pt x="1081303" y="2932544"/>
                </a:lnTo>
                <a:lnTo>
                  <a:pt x="1119479" y="2967228"/>
                </a:lnTo>
                <a:lnTo>
                  <a:pt x="1156462" y="2973959"/>
                </a:lnTo>
                <a:lnTo>
                  <a:pt x="1179245" y="2971723"/>
                </a:lnTo>
                <a:lnTo>
                  <a:pt x="1199464" y="2965005"/>
                </a:lnTo>
                <a:lnTo>
                  <a:pt x="1217129" y="2953816"/>
                </a:lnTo>
                <a:lnTo>
                  <a:pt x="1232281" y="2938145"/>
                </a:lnTo>
                <a:lnTo>
                  <a:pt x="1226820" y="2969133"/>
                </a:lnTo>
                <a:lnTo>
                  <a:pt x="1271651" y="2969133"/>
                </a:lnTo>
                <a:lnTo>
                  <a:pt x="1276731" y="2938145"/>
                </a:lnTo>
                <a:lnTo>
                  <a:pt x="1277213" y="2935224"/>
                </a:lnTo>
                <a:lnTo>
                  <a:pt x="1310005" y="2735453"/>
                </a:lnTo>
                <a:lnTo>
                  <a:pt x="1311402" y="2726944"/>
                </a:lnTo>
                <a:lnTo>
                  <a:pt x="1334008" y="2589276"/>
                </a:lnTo>
                <a:close/>
              </a:path>
              <a:path w="4916805" h="3077209">
                <a:moveTo>
                  <a:pt x="1381633" y="2148840"/>
                </a:moveTo>
                <a:lnTo>
                  <a:pt x="1375498" y="2105660"/>
                </a:lnTo>
                <a:lnTo>
                  <a:pt x="1343317" y="2061946"/>
                </a:lnTo>
                <a:lnTo>
                  <a:pt x="1333627" y="2057044"/>
                </a:lnTo>
                <a:lnTo>
                  <a:pt x="1333627" y="2150872"/>
                </a:lnTo>
                <a:lnTo>
                  <a:pt x="1332141" y="2177123"/>
                </a:lnTo>
                <a:lnTo>
                  <a:pt x="1320279" y="2224798"/>
                </a:lnTo>
                <a:lnTo>
                  <a:pt x="1296936" y="2264283"/>
                </a:lnTo>
                <a:lnTo>
                  <a:pt x="1264881" y="2284933"/>
                </a:lnTo>
                <a:lnTo>
                  <a:pt x="1245743" y="2287524"/>
                </a:lnTo>
                <a:lnTo>
                  <a:pt x="1221994" y="2283269"/>
                </a:lnTo>
                <a:lnTo>
                  <a:pt x="1205052" y="2270480"/>
                </a:lnTo>
                <a:lnTo>
                  <a:pt x="1194892" y="2249170"/>
                </a:lnTo>
                <a:lnTo>
                  <a:pt x="1191514" y="2219325"/>
                </a:lnTo>
                <a:lnTo>
                  <a:pt x="1192085" y="2205228"/>
                </a:lnTo>
                <a:lnTo>
                  <a:pt x="1200785" y="2159508"/>
                </a:lnTo>
                <a:lnTo>
                  <a:pt x="1221257" y="2117699"/>
                </a:lnTo>
                <a:lnTo>
                  <a:pt x="1253578" y="2091143"/>
                </a:lnTo>
                <a:lnTo>
                  <a:pt x="1279398" y="2085975"/>
                </a:lnTo>
                <a:lnTo>
                  <a:pt x="1303134" y="2090051"/>
                </a:lnTo>
                <a:lnTo>
                  <a:pt x="1320076" y="2102231"/>
                </a:lnTo>
                <a:lnTo>
                  <a:pt x="1330236" y="2122525"/>
                </a:lnTo>
                <a:lnTo>
                  <a:pt x="1333627" y="2150872"/>
                </a:lnTo>
                <a:lnTo>
                  <a:pt x="1333627" y="2057044"/>
                </a:lnTo>
                <a:lnTo>
                  <a:pt x="1326908" y="2053640"/>
                </a:lnTo>
                <a:lnTo>
                  <a:pt x="1307744" y="2048662"/>
                </a:lnTo>
                <a:lnTo>
                  <a:pt x="1285875" y="2046986"/>
                </a:lnTo>
                <a:lnTo>
                  <a:pt x="1256271" y="2050224"/>
                </a:lnTo>
                <a:lnTo>
                  <a:pt x="1205217" y="2076030"/>
                </a:lnTo>
                <a:lnTo>
                  <a:pt x="1166241" y="2125649"/>
                </a:lnTo>
                <a:lnTo>
                  <a:pt x="1146149" y="2187562"/>
                </a:lnTo>
                <a:lnTo>
                  <a:pt x="1143635" y="2222373"/>
                </a:lnTo>
                <a:lnTo>
                  <a:pt x="1145171" y="2245741"/>
                </a:lnTo>
                <a:lnTo>
                  <a:pt x="1157503" y="2284133"/>
                </a:lnTo>
                <a:lnTo>
                  <a:pt x="1198257" y="2319680"/>
                </a:lnTo>
                <a:lnTo>
                  <a:pt x="1239012" y="2326513"/>
                </a:lnTo>
                <a:lnTo>
                  <a:pt x="1261491" y="2324785"/>
                </a:lnTo>
                <a:lnTo>
                  <a:pt x="1282280" y="2319578"/>
                </a:lnTo>
                <a:lnTo>
                  <a:pt x="1301407" y="2310930"/>
                </a:lnTo>
                <a:lnTo>
                  <a:pt x="1318895" y="2298827"/>
                </a:lnTo>
                <a:lnTo>
                  <a:pt x="1330794" y="2287524"/>
                </a:lnTo>
                <a:lnTo>
                  <a:pt x="1334389" y="2284120"/>
                </a:lnTo>
                <a:lnTo>
                  <a:pt x="1358442" y="2249360"/>
                </a:lnTo>
                <a:lnTo>
                  <a:pt x="1373428" y="2208695"/>
                </a:lnTo>
                <a:lnTo>
                  <a:pt x="1380718" y="2168448"/>
                </a:lnTo>
                <a:lnTo>
                  <a:pt x="1381633" y="2148840"/>
                </a:lnTo>
                <a:close/>
              </a:path>
              <a:path w="4916805" h="3077209">
                <a:moveTo>
                  <a:pt x="1531620" y="171323"/>
                </a:moveTo>
                <a:lnTo>
                  <a:pt x="1530184" y="156425"/>
                </a:lnTo>
                <a:lnTo>
                  <a:pt x="1526679" y="145669"/>
                </a:lnTo>
                <a:lnTo>
                  <a:pt x="1525917" y="143319"/>
                </a:lnTo>
                <a:lnTo>
                  <a:pt x="1518805" y="132041"/>
                </a:lnTo>
                <a:lnTo>
                  <a:pt x="1508887" y="122555"/>
                </a:lnTo>
                <a:lnTo>
                  <a:pt x="1496593" y="115062"/>
                </a:lnTo>
                <a:lnTo>
                  <a:pt x="1486662" y="111328"/>
                </a:lnTo>
                <a:lnTo>
                  <a:pt x="1486662" y="176657"/>
                </a:lnTo>
                <a:lnTo>
                  <a:pt x="1485176" y="188125"/>
                </a:lnTo>
                <a:lnTo>
                  <a:pt x="1450365" y="219316"/>
                </a:lnTo>
                <a:lnTo>
                  <a:pt x="1402080" y="226441"/>
                </a:lnTo>
                <a:lnTo>
                  <a:pt x="1390192" y="225907"/>
                </a:lnTo>
                <a:lnTo>
                  <a:pt x="1379105" y="224282"/>
                </a:lnTo>
                <a:lnTo>
                  <a:pt x="1368806" y="221627"/>
                </a:lnTo>
                <a:lnTo>
                  <a:pt x="1359281" y="217932"/>
                </a:lnTo>
                <a:lnTo>
                  <a:pt x="1374038" y="186347"/>
                </a:lnTo>
                <a:lnTo>
                  <a:pt x="1393405" y="163753"/>
                </a:lnTo>
                <a:lnTo>
                  <a:pt x="1417383" y="150202"/>
                </a:lnTo>
                <a:lnTo>
                  <a:pt x="1446022" y="145669"/>
                </a:lnTo>
                <a:lnTo>
                  <a:pt x="1463776" y="147612"/>
                </a:lnTo>
                <a:lnTo>
                  <a:pt x="1476476" y="153403"/>
                </a:lnTo>
                <a:lnTo>
                  <a:pt x="1484109" y="163093"/>
                </a:lnTo>
                <a:lnTo>
                  <a:pt x="1486662" y="176657"/>
                </a:lnTo>
                <a:lnTo>
                  <a:pt x="1486662" y="111328"/>
                </a:lnTo>
                <a:lnTo>
                  <a:pt x="1482382" y="109702"/>
                </a:lnTo>
                <a:lnTo>
                  <a:pt x="1466253" y="106489"/>
                </a:lnTo>
                <a:lnTo>
                  <a:pt x="1448181" y="105410"/>
                </a:lnTo>
                <a:lnTo>
                  <a:pt x="1417980" y="108369"/>
                </a:lnTo>
                <a:lnTo>
                  <a:pt x="1365643" y="131940"/>
                </a:lnTo>
                <a:lnTo>
                  <a:pt x="1325359" y="177393"/>
                </a:lnTo>
                <a:lnTo>
                  <a:pt x="1304594" y="235216"/>
                </a:lnTo>
                <a:lnTo>
                  <a:pt x="1302004" y="268224"/>
                </a:lnTo>
                <a:lnTo>
                  <a:pt x="1308163" y="319252"/>
                </a:lnTo>
                <a:lnTo>
                  <a:pt x="1326705" y="355727"/>
                </a:lnTo>
                <a:lnTo>
                  <a:pt x="1357617" y="377634"/>
                </a:lnTo>
                <a:lnTo>
                  <a:pt x="1400937" y="384937"/>
                </a:lnTo>
                <a:lnTo>
                  <a:pt x="1416151" y="384111"/>
                </a:lnTo>
                <a:lnTo>
                  <a:pt x="1432471" y="381609"/>
                </a:lnTo>
                <a:lnTo>
                  <a:pt x="1449920" y="377444"/>
                </a:lnTo>
                <a:lnTo>
                  <a:pt x="1468501" y="371602"/>
                </a:lnTo>
                <a:lnTo>
                  <a:pt x="1471155" y="344678"/>
                </a:lnTo>
                <a:lnTo>
                  <a:pt x="1473327" y="322707"/>
                </a:lnTo>
                <a:lnTo>
                  <a:pt x="1458988" y="332308"/>
                </a:lnTo>
                <a:lnTo>
                  <a:pt x="1444726" y="339178"/>
                </a:lnTo>
                <a:lnTo>
                  <a:pt x="1430553" y="343306"/>
                </a:lnTo>
                <a:lnTo>
                  <a:pt x="1416431" y="344678"/>
                </a:lnTo>
                <a:lnTo>
                  <a:pt x="1401394" y="343560"/>
                </a:lnTo>
                <a:lnTo>
                  <a:pt x="1366901" y="326771"/>
                </a:lnTo>
                <a:lnTo>
                  <a:pt x="1350352" y="291338"/>
                </a:lnTo>
                <a:lnTo>
                  <a:pt x="1349248" y="275717"/>
                </a:lnTo>
                <a:lnTo>
                  <a:pt x="1349248" y="268224"/>
                </a:lnTo>
                <a:lnTo>
                  <a:pt x="1350010" y="260604"/>
                </a:lnTo>
                <a:lnTo>
                  <a:pt x="1351407" y="252603"/>
                </a:lnTo>
                <a:lnTo>
                  <a:pt x="1363903" y="258533"/>
                </a:lnTo>
                <a:lnTo>
                  <a:pt x="1377746" y="262788"/>
                </a:lnTo>
                <a:lnTo>
                  <a:pt x="1392936" y="265341"/>
                </a:lnTo>
                <a:lnTo>
                  <a:pt x="1409446" y="266192"/>
                </a:lnTo>
                <a:lnTo>
                  <a:pt x="1434160" y="264604"/>
                </a:lnTo>
                <a:lnTo>
                  <a:pt x="1456855" y="259829"/>
                </a:lnTo>
                <a:lnTo>
                  <a:pt x="1475676" y="252603"/>
                </a:lnTo>
                <a:lnTo>
                  <a:pt x="1477543" y="251891"/>
                </a:lnTo>
                <a:lnTo>
                  <a:pt x="1511681" y="226885"/>
                </a:lnTo>
                <a:lnTo>
                  <a:pt x="1529397" y="192163"/>
                </a:lnTo>
                <a:lnTo>
                  <a:pt x="1531620" y="171323"/>
                </a:lnTo>
                <a:close/>
              </a:path>
              <a:path w="4916805" h="3077209">
                <a:moveTo>
                  <a:pt x="1535430" y="2052828"/>
                </a:moveTo>
                <a:lnTo>
                  <a:pt x="1457325" y="2052828"/>
                </a:lnTo>
                <a:lnTo>
                  <a:pt x="1448943" y="2092325"/>
                </a:lnTo>
                <a:lnTo>
                  <a:pt x="1482852" y="2092325"/>
                </a:lnTo>
                <a:lnTo>
                  <a:pt x="1444244" y="2321433"/>
                </a:lnTo>
                <a:lnTo>
                  <a:pt x="1490345" y="2321433"/>
                </a:lnTo>
                <a:lnTo>
                  <a:pt x="1535430" y="2052828"/>
                </a:lnTo>
                <a:close/>
              </a:path>
              <a:path w="4916805" h="3077209">
                <a:moveTo>
                  <a:pt x="1549273" y="1979930"/>
                </a:moveTo>
                <a:lnTo>
                  <a:pt x="1526286" y="1946402"/>
                </a:lnTo>
                <a:lnTo>
                  <a:pt x="1508760" y="1946402"/>
                </a:lnTo>
                <a:lnTo>
                  <a:pt x="1485773" y="1979930"/>
                </a:lnTo>
                <a:lnTo>
                  <a:pt x="1485773" y="1989074"/>
                </a:lnTo>
                <a:lnTo>
                  <a:pt x="1488821" y="1996948"/>
                </a:lnTo>
                <a:lnTo>
                  <a:pt x="1501267" y="2009902"/>
                </a:lnTo>
                <a:lnTo>
                  <a:pt x="1508760" y="2013077"/>
                </a:lnTo>
                <a:lnTo>
                  <a:pt x="1526286" y="2013077"/>
                </a:lnTo>
                <a:lnTo>
                  <a:pt x="1533779" y="2009902"/>
                </a:lnTo>
                <a:lnTo>
                  <a:pt x="1546225" y="1996948"/>
                </a:lnTo>
                <a:lnTo>
                  <a:pt x="1549273" y="1989074"/>
                </a:lnTo>
                <a:lnTo>
                  <a:pt x="1549273" y="1979930"/>
                </a:lnTo>
                <a:close/>
              </a:path>
              <a:path w="4916805" h="3077209">
                <a:moveTo>
                  <a:pt x="1597152" y="2760599"/>
                </a:moveTo>
                <a:lnTo>
                  <a:pt x="1595716" y="2745702"/>
                </a:lnTo>
                <a:lnTo>
                  <a:pt x="1592211" y="2734945"/>
                </a:lnTo>
                <a:lnTo>
                  <a:pt x="1591449" y="2732595"/>
                </a:lnTo>
                <a:lnTo>
                  <a:pt x="1584337" y="2721318"/>
                </a:lnTo>
                <a:lnTo>
                  <a:pt x="1574419" y="2711831"/>
                </a:lnTo>
                <a:lnTo>
                  <a:pt x="1562125" y="2704338"/>
                </a:lnTo>
                <a:lnTo>
                  <a:pt x="1552194" y="2700604"/>
                </a:lnTo>
                <a:lnTo>
                  <a:pt x="1552194" y="2765933"/>
                </a:lnTo>
                <a:lnTo>
                  <a:pt x="1550708" y="2777401"/>
                </a:lnTo>
                <a:lnTo>
                  <a:pt x="1515897" y="2808592"/>
                </a:lnTo>
                <a:lnTo>
                  <a:pt x="1467612" y="2815717"/>
                </a:lnTo>
                <a:lnTo>
                  <a:pt x="1455724" y="2815183"/>
                </a:lnTo>
                <a:lnTo>
                  <a:pt x="1444637" y="2813558"/>
                </a:lnTo>
                <a:lnTo>
                  <a:pt x="1434338" y="2810903"/>
                </a:lnTo>
                <a:lnTo>
                  <a:pt x="1424813" y="2807208"/>
                </a:lnTo>
                <a:lnTo>
                  <a:pt x="1439570" y="2775623"/>
                </a:lnTo>
                <a:lnTo>
                  <a:pt x="1458937" y="2753029"/>
                </a:lnTo>
                <a:lnTo>
                  <a:pt x="1482915" y="2739479"/>
                </a:lnTo>
                <a:lnTo>
                  <a:pt x="1511554" y="2734945"/>
                </a:lnTo>
                <a:lnTo>
                  <a:pt x="1529308" y="2736888"/>
                </a:lnTo>
                <a:lnTo>
                  <a:pt x="1542008" y="2742679"/>
                </a:lnTo>
                <a:lnTo>
                  <a:pt x="1549641" y="2752369"/>
                </a:lnTo>
                <a:lnTo>
                  <a:pt x="1552194" y="2765933"/>
                </a:lnTo>
                <a:lnTo>
                  <a:pt x="1552194" y="2700604"/>
                </a:lnTo>
                <a:lnTo>
                  <a:pt x="1547914" y="2698978"/>
                </a:lnTo>
                <a:lnTo>
                  <a:pt x="1531785" y="2695765"/>
                </a:lnTo>
                <a:lnTo>
                  <a:pt x="1513713" y="2694686"/>
                </a:lnTo>
                <a:lnTo>
                  <a:pt x="1483512" y="2697645"/>
                </a:lnTo>
                <a:lnTo>
                  <a:pt x="1431175" y="2721216"/>
                </a:lnTo>
                <a:lnTo>
                  <a:pt x="1390891" y="2766669"/>
                </a:lnTo>
                <a:lnTo>
                  <a:pt x="1370126" y="2824492"/>
                </a:lnTo>
                <a:lnTo>
                  <a:pt x="1367536" y="2857500"/>
                </a:lnTo>
                <a:lnTo>
                  <a:pt x="1373695" y="2908528"/>
                </a:lnTo>
                <a:lnTo>
                  <a:pt x="1392237" y="2945003"/>
                </a:lnTo>
                <a:lnTo>
                  <a:pt x="1423149" y="2966910"/>
                </a:lnTo>
                <a:lnTo>
                  <a:pt x="1466469" y="2974213"/>
                </a:lnTo>
                <a:lnTo>
                  <a:pt x="1481683" y="2973387"/>
                </a:lnTo>
                <a:lnTo>
                  <a:pt x="1498003" y="2970885"/>
                </a:lnTo>
                <a:lnTo>
                  <a:pt x="1515452" y="2966720"/>
                </a:lnTo>
                <a:lnTo>
                  <a:pt x="1534033" y="2960878"/>
                </a:lnTo>
                <a:lnTo>
                  <a:pt x="1536687" y="2933954"/>
                </a:lnTo>
                <a:lnTo>
                  <a:pt x="1538859" y="2911983"/>
                </a:lnTo>
                <a:lnTo>
                  <a:pt x="1524520" y="2921584"/>
                </a:lnTo>
                <a:lnTo>
                  <a:pt x="1510258" y="2928455"/>
                </a:lnTo>
                <a:lnTo>
                  <a:pt x="1496085" y="2932582"/>
                </a:lnTo>
                <a:lnTo>
                  <a:pt x="1481963" y="2933954"/>
                </a:lnTo>
                <a:lnTo>
                  <a:pt x="1466926" y="2932836"/>
                </a:lnTo>
                <a:lnTo>
                  <a:pt x="1432433" y="2916047"/>
                </a:lnTo>
                <a:lnTo>
                  <a:pt x="1415884" y="2880614"/>
                </a:lnTo>
                <a:lnTo>
                  <a:pt x="1414780" y="2864993"/>
                </a:lnTo>
                <a:lnTo>
                  <a:pt x="1414780" y="2857500"/>
                </a:lnTo>
                <a:lnTo>
                  <a:pt x="1415542" y="2849880"/>
                </a:lnTo>
                <a:lnTo>
                  <a:pt x="1416939" y="2841879"/>
                </a:lnTo>
                <a:lnTo>
                  <a:pt x="1429435" y="2847810"/>
                </a:lnTo>
                <a:lnTo>
                  <a:pt x="1443278" y="2852064"/>
                </a:lnTo>
                <a:lnTo>
                  <a:pt x="1458468" y="2854617"/>
                </a:lnTo>
                <a:lnTo>
                  <a:pt x="1474978" y="2855468"/>
                </a:lnTo>
                <a:lnTo>
                  <a:pt x="1499692" y="2853880"/>
                </a:lnTo>
                <a:lnTo>
                  <a:pt x="1522387" y="2849105"/>
                </a:lnTo>
                <a:lnTo>
                  <a:pt x="1541208" y="2841879"/>
                </a:lnTo>
                <a:lnTo>
                  <a:pt x="1543075" y="2841167"/>
                </a:lnTo>
                <a:lnTo>
                  <a:pt x="1577213" y="2816161"/>
                </a:lnTo>
                <a:lnTo>
                  <a:pt x="1594929" y="2781439"/>
                </a:lnTo>
                <a:lnTo>
                  <a:pt x="1597152" y="2760599"/>
                </a:lnTo>
                <a:close/>
              </a:path>
              <a:path w="4916805" h="3077209">
                <a:moveTo>
                  <a:pt x="1840103" y="2698242"/>
                </a:moveTo>
                <a:lnTo>
                  <a:pt x="1831809" y="2696730"/>
                </a:lnTo>
                <a:lnTo>
                  <a:pt x="1824697" y="2695613"/>
                </a:lnTo>
                <a:lnTo>
                  <a:pt x="1818767" y="2694927"/>
                </a:lnTo>
                <a:lnTo>
                  <a:pt x="1814068" y="2694686"/>
                </a:lnTo>
                <a:lnTo>
                  <a:pt x="1790509" y="2697696"/>
                </a:lnTo>
                <a:lnTo>
                  <a:pt x="1768995" y="2706713"/>
                </a:lnTo>
                <a:lnTo>
                  <a:pt x="1749501" y="2721749"/>
                </a:lnTo>
                <a:lnTo>
                  <a:pt x="1732026" y="2742819"/>
                </a:lnTo>
                <a:lnTo>
                  <a:pt x="1739265" y="2699766"/>
                </a:lnTo>
                <a:lnTo>
                  <a:pt x="1693799" y="2699766"/>
                </a:lnTo>
                <a:lnTo>
                  <a:pt x="1648714" y="2969133"/>
                </a:lnTo>
                <a:lnTo>
                  <a:pt x="1694053" y="2969133"/>
                </a:lnTo>
                <a:lnTo>
                  <a:pt x="1720088" y="2814701"/>
                </a:lnTo>
                <a:lnTo>
                  <a:pt x="1723872" y="2798915"/>
                </a:lnTo>
                <a:lnTo>
                  <a:pt x="1747520" y="2758440"/>
                </a:lnTo>
                <a:lnTo>
                  <a:pt x="1781784" y="2736431"/>
                </a:lnTo>
                <a:lnTo>
                  <a:pt x="1793748" y="2734945"/>
                </a:lnTo>
                <a:lnTo>
                  <a:pt x="1802980" y="2735707"/>
                </a:lnTo>
                <a:lnTo>
                  <a:pt x="1811629" y="2737980"/>
                </a:lnTo>
                <a:lnTo>
                  <a:pt x="1819694" y="2741752"/>
                </a:lnTo>
                <a:lnTo>
                  <a:pt x="1827149" y="2747010"/>
                </a:lnTo>
                <a:lnTo>
                  <a:pt x="1830349" y="2734945"/>
                </a:lnTo>
                <a:lnTo>
                  <a:pt x="1840103" y="2698242"/>
                </a:lnTo>
                <a:close/>
              </a:path>
              <a:path w="4916805" h="3077209">
                <a:moveTo>
                  <a:pt x="1868932" y="1941576"/>
                </a:moveTo>
                <a:lnTo>
                  <a:pt x="1825752" y="1941576"/>
                </a:lnTo>
                <a:lnTo>
                  <a:pt x="1801622" y="2079244"/>
                </a:lnTo>
                <a:lnTo>
                  <a:pt x="1793494" y="2068753"/>
                </a:lnTo>
                <a:lnTo>
                  <a:pt x="1793494" y="2125218"/>
                </a:lnTo>
                <a:lnTo>
                  <a:pt x="1793240" y="2126742"/>
                </a:lnTo>
                <a:lnTo>
                  <a:pt x="1782699" y="2194191"/>
                </a:lnTo>
                <a:lnTo>
                  <a:pt x="1772412" y="2231606"/>
                </a:lnTo>
                <a:lnTo>
                  <a:pt x="1743430" y="2272855"/>
                </a:lnTo>
                <a:lnTo>
                  <a:pt x="1707642" y="2287524"/>
                </a:lnTo>
                <a:lnTo>
                  <a:pt x="1683296" y="2283079"/>
                </a:lnTo>
                <a:lnTo>
                  <a:pt x="1665922" y="2269718"/>
                </a:lnTo>
                <a:lnTo>
                  <a:pt x="1655483" y="2247455"/>
                </a:lnTo>
                <a:lnTo>
                  <a:pt x="1652016" y="2216277"/>
                </a:lnTo>
                <a:lnTo>
                  <a:pt x="1653743" y="2189365"/>
                </a:lnTo>
                <a:lnTo>
                  <a:pt x="1667649" y="2143163"/>
                </a:lnTo>
                <a:lnTo>
                  <a:pt x="1694637" y="2108060"/>
                </a:lnTo>
                <a:lnTo>
                  <a:pt x="1729689" y="2090013"/>
                </a:lnTo>
                <a:lnTo>
                  <a:pt x="1749933" y="2087753"/>
                </a:lnTo>
                <a:lnTo>
                  <a:pt x="1757172" y="2087753"/>
                </a:lnTo>
                <a:lnTo>
                  <a:pt x="1786890" y="2112772"/>
                </a:lnTo>
                <a:lnTo>
                  <a:pt x="1793494" y="2125218"/>
                </a:lnTo>
                <a:lnTo>
                  <a:pt x="1793494" y="2068753"/>
                </a:lnTo>
                <a:lnTo>
                  <a:pt x="1790852" y="2065337"/>
                </a:lnTo>
                <a:lnTo>
                  <a:pt x="1777974" y="2055418"/>
                </a:lnTo>
                <a:lnTo>
                  <a:pt x="1762988" y="2049475"/>
                </a:lnTo>
                <a:lnTo>
                  <a:pt x="1745869" y="2047494"/>
                </a:lnTo>
                <a:lnTo>
                  <a:pt x="1715998" y="2050643"/>
                </a:lnTo>
                <a:lnTo>
                  <a:pt x="1664614" y="2075738"/>
                </a:lnTo>
                <a:lnTo>
                  <a:pt x="1625600" y="2124570"/>
                </a:lnTo>
                <a:lnTo>
                  <a:pt x="1605508" y="2189010"/>
                </a:lnTo>
                <a:lnTo>
                  <a:pt x="1602994" y="2226564"/>
                </a:lnTo>
                <a:lnTo>
                  <a:pt x="1604467" y="2248408"/>
                </a:lnTo>
                <a:lnTo>
                  <a:pt x="1616227" y="2284844"/>
                </a:lnTo>
                <a:lnTo>
                  <a:pt x="1654403" y="2319528"/>
                </a:lnTo>
                <a:lnTo>
                  <a:pt x="1691386" y="2326259"/>
                </a:lnTo>
                <a:lnTo>
                  <a:pt x="1714169" y="2324023"/>
                </a:lnTo>
                <a:lnTo>
                  <a:pt x="1734388" y="2317305"/>
                </a:lnTo>
                <a:lnTo>
                  <a:pt x="1752053" y="2306116"/>
                </a:lnTo>
                <a:lnTo>
                  <a:pt x="1767205" y="2290445"/>
                </a:lnTo>
                <a:lnTo>
                  <a:pt x="1761744" y="2321433"/>
                </a:lnTo>
                <a:lnTo>
                  <a:pt x="1806575" y="2321433"/>
                </a:lnTo>
                <a:lnTo>
                  <a:pt x="1811655" y="2290445"/>
                </a:lnTo>
                <a:lnTo>
                  <a:pt x="1812137" y="2287524"/>
                </a:lnTo>
                <a:lnTo>
                  <a:pt x="1844929" y="2087753"/>
                </a:lnTo>
                <a:lnTo>
                  <a:pt x="1846326" y="2079244"/>
                </a:lnTo>
                <a:lnTo>
                  <a:pt x="1868932" y="1941576"/>
                </a:lnTo>
                <a:close/>
              </a:path>
              <a:path w="4916805" h="3077209">
                <a:moveTo>
                  <a:pt x="1922526" y="118999"/>
                </a:moveTo>
                <a:lnTo>
                  <a:pt x="1911045" y="113080"/>
                </a:lnTo>
                <a:lnTo>
                  <a:pt x="1897583" y="108826"/>
                </a:lnTo>
                <a:lnTo>
                  <a:pt x="1882140" y="106273"/>
                </a:lnTo>
                <a:lnTo>
                  <a:pt x="1864741" y="105410"/>
                </a:lnTo>
                <a:lnTo>
                  <a:pt x="1835048" y="108483"/>
                </a:lnTo>
                <a:lnTo>
                  <a:pt x="1783854" y="133007"/>
                </a:lnTo>
                <a:lnTo>
                  <a:pt x="1744853" y="180746"/>
                </a:lnTo>
                <a:lnTo>
                  <a:pt x="1724761" y="243801"/>
                </a:lnTo>
                <a:lnTo>
                  <a:pt x="1722247" y="280543"/>
                </a:lnTo>
                <a:lnTo>
                  <a:pt x="1723834" y="303009"/>
                </a:lnTo>
                <a:lnTo>
                  <a:pt x="1736547" y="340918"/>
                </a:lnTo>
                <a:lnTo>
                  <a:pt x="1778444" y="377799"/>
                </a:lnTo>
                <a:lnTo>
                  <a:pt x="1820291" y="384937"/>
                </a:lnTo>
                <a:lnTo>
                  <a:pt x="1838502" y="384022"/>
                </a:lnTo>
                <a:lnTo>
                  <a:pt x="1856003" y="381254"/>
                </a:lnTo>
                <a:lnTo>
                  <a:pt x="1872792" y="376694"/>
                </a:lnTo>
                <a:lnTo>
                  <a:pt x="1888871" y="370332"/>
                </a:lnTo>
                <a:lnTo>
                  <a:pt x="1891550" y="343916"/>
                </a:lnTo>
                <a:lnTo>
                  <a:pt x="1893824" y="321564"/>
                </a:lnTo>
                <a:lnTo>
                  <a:pt x="1877745" y="331330"/>
                </a:lnTo>
                <a:lnTo>
                  <a:pt x="1861324" y="338315"/>
                </a:lnTo>
                <a:lnTo>
                  <a:pt x="1844548" y="342519"/>
                </a:lnTo>
                <a:lnTo>
                  <a:pt x="1827403" y="343916"/>
                </a:lnTo>
                <a:lnTo>
                  <a:pt x="1816468" y="342709"/>
                </a:lnTo>
                <a:lnTo>
                  <a:pt x="1779727" y="313817"/>
                </a:lnTo>
                <a:lnTo>
                  <a:pt x="1769872" y="272161"/>
                </a:lnTo>
                <a:lnTo>
                  <a:pt x="1771561" y="246545"/>
                </a:lnTo>
                <a:lnTo>
                  <a:pt x="1785086" y="201587"/>
                </a:lnTo>
                <a:lnTo>
                  <a:pt x="1811566" y="166243"/>
                </a:lnTo>
                <a:lnTo>
                  <a:pt x="1847100" y="147955"/>
                </a:lnTo>
                <a:lnTo>
                  <a:pt x="1868043" y="145669"/>
                </a:lnTo>
                <a:lnTo>
                  <a:pt x="1881771" y="146583"/>
                </a:lnTo>
                <a:lnTo>
                  <a:pt x="1894039" y="149275"/>
                </a:lnTo>
                <a:lnTo>
                  <a:pt x="1904822" y="153771"/>
                </a:lnTo>
                <a:lnTo>
                  <a:pt x="1914144" y="160020"/>
                </a:lnTo>
                <a:lnTo>
                  <a:pt x="1917065" y="145669"/>
                </a:lnTo>
                <a:lnTo>
                  <a:pt x="1922526" y="118999"/>
                </a:lnTo>
                <a:close/>
              </a:path>
              <a:path w="4916805" h="3077209">
                <a:moveTo>
                  <a:pt x="2162429" y="2598166"/>
                </a:moveTo>
                <a:lnTo>
                  <a:pt x="2107946" y="2646045"/>
                </a:lnTo>
                <a:lnTo>
                  <a:pt x="2083841" y="2681008"/>
                </a:lnTo>
                <a:lnTo>
                  <a:pt x="2061845" y="2723261"/>
                </a:lnTo>
                <a:lnTo>
                  <a:pt x="2043404" y="2768777"/>
                </a:lnTo>
                <a:lnTo>
                  <a:pt x="2030234" y="2813291"/>
                </a:lnTo>
                <a:lnTo>
                  <a:pt x="2022309" y="2856839"/>
                </a:lnTo>
                <a:lnTo>
                  <a:pt x="2019681" y="2899410"/>
                </a:lnTo>
                <a:lnTo>
                  <a:pt x="2020887" y="2926931"/>
                </a:lnTo>
                <a:lnTo>
                  <a:pt x="2030501" y="2979089"/>
                </a:lnTo>
                <a:lnTo>
                  <a:pt x="2049068" y="3026600"/>
                </a:lnTo>
                <a:lnTo>
                  <a:pt x="2073643" y="3063125"/>
                </a:lnTo>
                <a:lnTo>
                  <a:pt x="2088007" y="3076829"/>
                </a:lnTo>
                <a:lnTo>
                  <a:pt x="2088007" y="3050413"/>
                </a:lnTo>
                <a:lnTo>
                  <a:pt x="2079574" y="3028556"/>
                </a:lnTo>
                <a:lnTo>
                  <a:pt x="2073541" y="3004096"/>
                </a:lnTo>
                <a:lnTo>
                  <a:pt x="2069909" y="2977019"/>
                </a:lnTo>
                <a:lnTo>
                  <a:pt x="2068703" y="2947289"/>
                </a:lnTo>
                <a:lnTo>
                  <a:pt x="2070188" y="2896984"/>
                </a:lnTo>
                <a:lnTo>
                  <a:pt x="2074684" y="2848711"/>
                </a:lnTo>
                <a:lnTo>
                  <a:pt x="2082139" y="2802496"/>
                </a:lnTo>
                <a:lnTo>
                  <a:pt x="2092579" y="2758313"/>
                </a:lnTo>
                <a:lnTo>
                  <a:pt x="2105939" y="2717266"/>
                </a:lnTo>
                <a:lnTo>
                  <a:pt x="2122017" y="2680373"/>
                </a:lnTo>
                <a:lnTo>
                  <a:pt x="2162429" y="2618994"/>
                </a:lnTo>
                <a:lnTo>
                  <a:pt x="2162429" y="2598166"/>
                </a:lnTo>
                <a:close/>
              </a:path>
              <a:path w="4916805" h="3077209">
                <a:moveTo>
                  <a:pt x="2200021" y="207264"/>
                </a:moveTo>
                <a:lnTo>
                  <a:pt x="2193887" y="164084"/>
                </a:lnTo>
                <a:lnTo>
                  <a:pt x="2161705" y="120370"/>
                </a:lnTo>
                <a:lnTo>
                  <a:pt x="2152015" y="115468"/>
                </a:lnTo>
                <a:lnTo>
                  <a:pt x="2152015" y="209296"/>
                </a:lnTo>
                <a:lnTo>
                  <a:pt x="2150529" y="235546"/>
                </a:lnTo>
                <a:lnTo>
                  <a:pt x="2138667" y="283222"/>
                </a:lnTo>
                <a:lnTo>
                  <a:pt x="2115324" y="322707"/>
                </a:lnTo>
                <a:lnTo>
                  <a:pt x="2083269" y="343357"/>
                </a:lnTo>
                <a:lnTo>
                  <a:pt x="2064131" y="345948"/>
                </a:lnTo>
                <a:lnTo>
                  <a:pt x="2040382" y="341693"/>
                </a:lnTo>
                <a:lnTo>
                  <a:pt x="2023440" y="328904"/>
                </a:lnTo>
                <a:lnTo>
                  <a:pt x="2013280" y="307594"/>
                </a:lnTo>
                <a:lnTo>
                  <a:pt x="2009902" y="277749"/>
                </a:lnTo>
                <a:lnTo>
                  <a:pt x="2010473" y="263652"/>
                </a:lnTo>
                <a:lnTo>
                  <a:pt x="2019160" y="217932"/>
                </a:lnTo>
                <a:lnTo>
                  <a:pt x="2039645" y="176123"/>
                </a:lnTo>
                <a:lnTo>
                  <a:pt x="2071966" y="149567"/>
                </a:lnTo>
                <a:lnTo>
                  <a:pt x="2097786" y="144399"/>
                </a:lnTo>
                <a:lnTo>
                  <a:pt x="2121522" y="148475"/>
                </a:lnTo>
                <a:lnTo>
                  <a:pt x="2138464" y="160655"/>
                </a:lnTo>
                <a:lnTo>
                  <a:pt x="2148624" y="180949"/>
                </a:lnTo>
                <a:lnTo>
                  <a:pt x="2152015" y="209296"/>
                </a:lnTo>
                <a:lnTo>
                  <a:pt x="2152015" y="115468"/>
                </a:lnTo>
                <a:lnTo>
                  <a:pt x="2145296" y="112064"/>
                </a:lnTo>
                <a:lnTo>
                  <a:pt x="2126132" y="107086"/>
                </a:lnTo>
                <a:lnTo>
                  <a:pt x="2104263" y="105410"/>
                </a:lnTo>
                <a:lnTo>
                  <a:pt x="2074659" y="108648"/>
                </a:lnTo>
                <a:lnTo>
                  <a:pt x="2023605" y="134454"/>
                </a:lnTo>
                <a:lnTo>
                  <a:pt x="1984629" y="184073"/>
                </a:lnTo>
                <a:lnTo>
                  <a:pt x="1964537" y="245986"/>
                </a:lnTo>
                <a:lnTo>
                  <a:pt x="1962023" y="280797"/>
                </a:lnTo>
                <a:lnTo>
                  <a:pt x="1963559" y="304165"/>
                </a:lnTo>
                <a:lnTo>
                  <a:pt x="1975891" y="342557"/>
                </a:lnTo>
                <a:lnTo>
                  <a:pt x="2016645" y="378104"/>
                </a:lnTo>
                <a:lnTo>
                  <a:pt x="2057400" y="384937"/>
                </a:lnTo>
                <a:lnTo>
                  <a:pt x="2079879" y="383209"/>
                </a:lnTo>
                <a:lnTo>
                  <a:pt x="2100668" y="378002"/>
                </a:lnTo>
                <a:lnTo>
                  <a:pt x="2119795" y="369354"/>
                </a:lnTo>
                <a:lnTo>
                  <a:pt x="2137283" y="357251"/>
                </a:lnTo>
                <a:lnTo>
                  <a:pt x="2149183" y="345948"/>
                </a:lnTo>
                <a:lnTo>
                  <a:pt x="2152777" y="342544"/>
                </a:lnTo>
                <a:lnTo>
                  <a:pt x="2176830" y="307784"/>
                </a:lnTo>
                <a:lnTo>
                  <a:pt x="2191816" y="267119"/>
                </a:lnTo>
                <a:lnTo>
                  <a:pt x="2199106" y="226872"/>
                </a:lnTo>
                <a:lnTo>
                  <a:pt x="2200021" y="207264"/>
                </a:lnTo>
                <a:close/>
              </a:path>
              <a:path w="4916805" h="3077209">
                <a:moveTo>
                  <a:pt x="2228850" y="2065655"/>
                </a:moveTo>
                <a:lnTo>
                  <a:pt x="2209838" y="2057488"/>
                </a:lnTo>
                <a:lnTo>
                  <a:pt x="2192286" y="2051659"/>
                </a:lnTo>
                <a:lnTo>
                  <a:pt x="2176170" y="2048154"/>
                </a:lnTo>
                <a:lnTo>
                  <a:pt x="2161540" y="2046986"/>
                </a:lnTo>
                <a:lnTo>
                  <a:pt x="2142121" y="2048421"/>
                </a:lnTo>
                <a:lnTo>
                  <a:pt x="2093341" y="2069846"/>
                </a:lnTo>
                <a:lnTo>
                  <a:pt x="2067382" y="2112213"/>
                </a:lnTo>
                <a:lnTo>
                  <a:pt x="2065655" y="2130044"/>
                </a:lnTo>
                <a:lnTo>
                  <a:pt x="2066124" y="2137956"/>
                </a:lnTo>
                <a:lnTo>
                  <a:pt x="2083130" y="2173338"/>
                </a:lnTo>
                <a:lnTo>
                  <a:pt x="2130425" y="2203450"/>
                </a:lnTo>
                <a:lnTo>
                  <a:pt x="2138705" y="2208720"/>
                </a:lnTo>
                <a:lnTo>
                  <a:pt x="2162937" y="2234438"/>
                </a:lnTo>
                <a:lnTo>
                  <a:pt x="2162937" y="2241423"/>
                </a:lnTo>
                <a:lnTo>
                  <a:pt x="2141677" y="2279459"/>
                </a:lnTo>
                <a:lnTo>
                  <a:pt x="2113915" y="2286254"/>
                </a:lnTo>
                <a:lnTo>
                  <a:pt x="2107387" y="2285733"/>
                </a:lnTo>
                <a:lnTo>
                  <a:pt x="2068614" y="2269426"/>
                </a:lnTo>
                <a:lnTo>
                  <a:pt x="2057260" y="2260092"/>
                </a:lnTo>
                <a:lnTo>
                  <a:pt x="2033651" y="2305304"/>
                </a:lnTo>
                <a:lnTo>
                  <a:pt x="2050173" y="2314575"/>
                </a:lnTo>
                <a:lnTo>
                  <a:pt x="2067750" y="2321204"/>
                </a:lnTo>
                <a:lnTo>
                  <a:pt x="2086368" y="2325192"/>
                </a:lnTo>
                <a:lnTo>
                  <a:pt x="2106041" y="2326513"/>
                </a:lnTo>
                <a:lnTo>
                  <a:pt x="2127974" y="2324951"/>
                </a:lnTo>
                <a:lnTo>
                  <a:pt x="2165743" y="2312378"/>
                </a:lnTo>
                <a:lnTo>
                  <a:pt x="2195487" y="2286254"/>
                </a:lnTo>
                <a:lnTo>
                  <a:pt x="2203996" y="2271674"/>
                </a:lnTo>
                <a:lnTo>
                  <a:pt x="2209584" y="2253424"/>
                </a:lnTo>
                <a:lnTo>
                  <a:pt x="2211451" y="2232914"/>
                </a:lnTo>
                <a:lnTo>
                  <a:pt x="2210968" y="2224887"/>
                </a:lnTo>
                <a:lnTo>
                  <a:pt x="2194153" y="2190153"/>
                </a:lnTo>
                <a:lnTo>
                  <a:pt x="2147189" y="2160917"/>
                </a:lnTo>
                <a:lnTo>
                  <a:pt x="2138730" y="2155888"/>
                </a:lnTo>
                <a:lnTo>
                  <a:pt x="2114169" y="2130171"/>
                </a:lnTo>
                <a:lnTo>
                  <a:pt x="2114169" y="2122424"/>
                </a:lnTo>
                <a:lnTo>
                  <a:pt x="2141436" y="2089696"/>
                </a:lnTo>
                <a:lnTo>
                  <a:pt x="2158111" y="2087245"/>
                </a:lnTo>
                <a:lnTo>
                  <a:pt x="2171395" y="2088680"/>
                </a:lnTo>
                <a:lnTo>
                  <a:pt x="2184222" y="2092934"/>
                </a:lnTo>
                <a:lnTo>
                  <a:pt x="2196592" y="2100008"/>
                </a:lnTo>
                <a:lnTo>
                  <a:pt x="2208530" y="2109851"/>
                </a:lnTo>
                <a:lnTo>
                  <a:pt x="2218918" y="2087245"/>
                </a:lnTo>
                <a:lnTo>
                  <a:pt x="2228850" y="2065655"/>
                </a:lnTo>
                <a:close/>
              </a:path>
              <a:path w="4916805" h="3077209">
                <a:moveTo>
                  <a:pt x="2365121" y="0"/>
                </a:moveTo>
                <a:lnTo>
                  <a:pt x="2317750" y="0"/>
                </a:lnTo>
                <a:lnTo>
                  <a:pt x="2271903" y="244348"/>
                </a:lnTo>
                <a:lnTo>
                  <a:pt x="2266658" y="272834"/>
                </a:lnTo>
                <a:lnTo>
                  <a:pt x="2262924" y="295770"/>
                </a:lnTo>
                <a:lnTo>
                  <a:pt x="2260701" y="313169"/>
                </a:lnTo>
                <a:lnTo>
                  <a:pt x="2259965" y="324993"/>
                </a:lnTo>
                <a:lnTo>
                  <a:pt x="2264753" y="351193"/>
                </a:lnTo>
                <a:lnTo>
                  <a:pt x="2279116" y="369925"/>
                </a:lnTo>
                <a:lnTo>
                  <a:pt x="2303094" y="381190"/>
                </a:lnTo>
                <a:lnTo>
                  <a:pt x="2336673" y="384937"/>
                </a:lnTo>
                <a:lnTo>
                  <a:pt x="2341880" y="349631"/>
                </a:lnTo>
                <a:lnTo>
                  <a:pt x="2326944" y="347726"/>
                </a:lnTo>
                <a:lnTo>
                  <a:pt x="2316264" y="341998"/>
                </a:lnTo>
                <a:lnTo>
                  <a:pt x="2309850" y="332435"/>
                </a:lnTo>
                <a:lnTo>
                  <a:pt x="2307717" y="319024"/>
                </a:lnTo>
                <a:lnTo>
                  <a:pt x="2308568" y="306641"/>
                </a:lnTo>
                <a:lnTo>
                  <a:pt x="2311120" y="287591"/>
                </a:lnTo>
                <a:lnTo>
                  <a:pt x="2315375" y="261874"/>
                </a:lnTo>
                <a:lnTo>
                  <a:pt x="2321306" y="229489"/>
                </a:lnTo>
                <a:lnTo>
                  <a:pt x="2365121" y="0"/>
                </a:lnTo>
                <a:close/>
              </a:path>
              <a:path w="4916805" h="3077209">
                <a:moveTo>
                  <a:pt x="2399665" y="2596896"/>
                </a:moveTo>
                <a:lnTo>
                  <a:pt x="2392324" y="2593568"/>
                </a:lnTo>
                <a:lnTo>
                  <a:pt x="2384234" y="2591181"/>
                </a:lnTo>
                <a:lnTo>
                  <a:pt x="2375370" y="2589758"/>
                </a:lnTo>
                <a:lnTo>
                  <a:pt x="2365756" y="2589276"/>
                </a:lnTo>
                <a:lnTo>
                  <a:pt x="2327529" y="2596184"/>
                </a:lnTo>
                <a:lnTo>
                  <a:pt x="2297239" y="2616898"/>
                </a:lnTo>
                <a:lnTo>
                  <a:pt x="2274849" y="2651429"/>
                </a:lnTo>
                <a:lnTo>
                  <a:pt x="2260346" y="2699766"/>
                </a:lnTo>
                <a:lnTo>
                  <a:pt x="2225294" y="2699766"/>
                </a:lnTo>
                <a:lnTo>
                  <a:pt x="2219960" y="2732659"/>
                </a:lnTo>
                <a:lnTo>
                  <a:pt x="2256028" y="2732659"/>
                </a:lnTo>
                <a:lnTo>
                  <a:pt x="2213737" y="2986786"/>
                </a:lnTo>
                <a:lnTo>
                  <a:pt x="2195576" y="3021965"/>
                </a:lnTo>
                <a:lnTo>
                  <a:pt x="2166239" y="3042285"/>
                </a:lnTo>
                <a:lnTo>
                  <a:pt x="2170303" y="3071749"/>
                </a:lnTo>
                <a:lnTo>
                  <a:pt x="2218359" y="3054756"/>
                </a:lnTo>
                <a:lnTo>
                  <a:pt x="2252103" y="3019082"/>
                </a:lnTo>
                <a:lnTo>
                  <a:pt x="2303145" y="2732659"/>
                </a:lnTo>
                <a:lnTo>
                  <a:pt x="2363089" y="2732659"/>
                </a:lnTo>
                <a:lnTo>
                  <a:pt x="2366899" y="2699766"/>
                </a:lnTo>
                <a:lnTo>
                  <a:pt x="2307717" y="2699766"/>
                </a:lnTo>
                <a:lnTo>
                  <a:pt x="2315641" y="2667952"/>
                </a:lnTo>
                <a:lnTo>
                  <a:pt x="2327452" y="2645257"/>
                </a:lnTo>
                <a:lnTo>
                  <a:pt x="2343175" y="2631656"/>
                </a:lnTo>
                <a:lnTo>
                  <a:pt x="2362835" y="2627122"/>
                </a:lnTo>
                <a:lnTo>
                  <a:pt x="2368372" y="2627553"/>
                </a:lnTo>
                <a:lnTo>
                  <a:pt x="2374925" y="2628862"/>
                </a:lnTo>
                <a:lnTo>
                  <a:pt x="2382469" y="2631033"/>
                </a:lnTo>
                <a:lnTo>
                  <a:pt x="2391029" y="2634107"/>
                </a:lnTo>
                <a:lnTo>
                  <a:pt x="2392642" y="2627122"/>
                </a:lnTo>
                <a:lnTo>
                  <a:pt x="2399665" y="2596896"/>
                </a:lnTo>
                <a:close/>
              </a:path>
              <a:path w="4916805" h="3077209">
                <a:moveTo>
                  <a:pt x="2450973" y="2052066"/>
                </a:moveTo>
                <a:lnTo>
                  <a:pt x="2380742" y="2052066"/>
                </a:lnTo>
                <a:lnTo>
                  <a:pt x="2397633" y="1975104"/>
                </a:lnTo>
                <a:lnTo>
                  <a:pt x="2345817" y="1995678"/>
                </a:lnTo>
                <a:lnTo>
                  <a:pt x="2335276" y="2052066"/>
                </a:lnTo>
                <a:lnTo>
                  <a:pt x="2305685" y="2052066"/>
                </a:lnTo>
                <a:lnTo>
                  <a:pt x="2298065" y="2089785"/>
                </a:lnTo>
                <a:lnTo>
                  <a:pt x="2327656" y="2089785"/>
                </a:lnTo>
                <a:lnTo>
                  <a:pt x="2297049" y="2242693"/>
                </a:lnTo>
                <a:lnTo>
                  <a:pt x="2295652" y="2249551"/>
                </a:lnTo>
                <a:lnTo>
                  <a:pt x="2294890" y="2255393"/>
                </a:lnTo>
                <a:lnTo>
                  <a:pt x="2294890" y="2260092"/>
                </a:lnTo>
                <a:lnTo>
                  <a:pt x="2295842" y="2274722"/>
                </a:lnTo>
                <a:lnTo>
                  <a:pt x="2318435" y="2316505"/>
                </a:lnTo>
                <a:lnTo>
                  <a:pt x="2352548" y="2326513"/>
                </a:lnTo>
                <a:lnTo>
                  <a:pt x="2372855" y="2326043"/>
                </a:lnTo>
                <a:lnTo>
                  <a:pt x="2390165" y="2324608"/>
                </a:lnTo>
                <a:lnTo>
                  <a:pt x="2404478" y="2322233"/>
                </a:lnTo>
                <a:lnTo>
                  <a:pt x="2415794" y="2318893"/>
                </a:lnTo>
                <a:lnTo>
                  <a:pt x="2417064" y="2286254"/>
                </a:lnTo>
                <a:lnTo>
                  <a:pt x="2417445" y="2276856"/>
                </a:lnTo>
                <a:lnTo>
                  <a:pt x="2407488" y="2280958"/>
                </a:lnTo>
                <a:lnTo>
                  <a:pt x="2397836" y="2283891"/>
                </a:lnTo>
                <a:lnTo>
                  <a:pt x="2388489" y="2285669"/>
                </a:lnTo>
                <a:lnTo>
                  <a:pt x="2379472" y="2286254"/>
                </a:lnTo>
                <a:lnTo>
                  <a:pt x="2363609" y="2283853"/>
                </a:lnTo>
                <a:lnTo>
                  <a:pt x="2352256" y="2276640"/>
                </a:lnTo>
                <a:lnTo>
                  <a:pt x="2345423" y="2264613"/>
                </a:lnTo>
                <a:lnTo>
                  <a:pt x="2343150" y="2247773"/>
                </a:lnTo>
                <a:lnTo>
                  <a:pt x="2343150" y="2242058"/>
                </a:lnTo>
                <a:lnTo>
                  <a:pt x="2344166" y="2233930"/>
                </a:lnTo>
                <a:lnTo>
                  <a:pt x="2346325" y="2223655"/>
                </a:lnTo>
                <a:lnTo>
                  <a:pt x="2372995" y="2089785"/>
                </a:lnTo>
                <a:lnTo>
                  <a:pt x="2443353" y="2089785"/>
                </a:lnTo>
                <a:lnTo>
                  <a:pt x="2450973" y="2052066"/>
                </a:lnTo>
                <a:close/>
              </a:path>
              <a:path w="4916805" h="3077209">
                <a:moveTo>
                  <a:pt x="2646553" y="2796540"/>
                </a:moveTo>
                <a:lnTo>
                  <a:pt x="2640419" y="2753360"/>
                </a:lnTo>
                <a:lnTo>
                  <a:pt x="2608237" y="2709646"/>
                </a:lnTo>
                <a:lnTo>
                  <a:pt x="2598547" y="2704744"/>
                </a:lnTo>
                <a:lnTo>
                  <a:pt x="2598547" y="2798572"/>
                </a:lnTo>
                <a:lnTo>
                  <a:pt x="2597061" y="2824823"/>
                </a:lnTo>
                <a:lnTo>
                  <a:pt x="2585199" y="2872498"/>
                </a:lnTo>
                <a:lnTo>
                  <a:pt x="2561856" y="2911983"/>
                </a:lnTo>
                <a:lnTo>
                  <a:pt x="2529802" y="2932633"/>
                </a:lnTo>
                <a:lnTo>
                  <a:pt x="2510663" y="2935224"/>
                </a:lnTo>
                <a:lnTo>
                  <a:pt x="2486914" y="2930969"/>
                </a:lnTo>
                <a:lnTo>
                  <a:pt x="2469972" y="2918180"/>
                </a:lnTo>
                <a:lnTo>
                  <a:pt x="2459812" y="2896870"/>
                </a:lnTo>
                <a:lnTo>
                  <a:pt x="2456434" y="2867025"/>
                </a:lnTo>
                <a:lnTo>
                  <a:pt x="2457005" y="2852928"/>
                </a:lnTo>
                <a:lnTo>
                  <a:pt x="2465705" y="2807208"/>
                </a:lnTo>
                <a:lnTo>
                  <a:pt x="2486177" y="2765399"/>
                </a:lnTo>
                <a:lnTo>
                  <a:pt x="2518499" y="2738844"/>
                </a:lnTo>
                <a:lnTo>
                  <a:pt x="2544318" y="2733675"/>
                </a:lnTo>
                <a:lnTo>
                  <a:pt x="2568054" y="2737751"/>
                </a:lnTo>
                <a:lnTo>
                  <a:pt x="2584996" y="2749931"/>
                </a:lnTo>
                <a:lnTo>
                  <a:pt x="2595156" y="2770225"/>
                </a:lnTo>
                <a:lnTo>
                  <a:pt x="2598547" y="2798572"/>
                </a:lnTo>
                <a:lnTo>
                  <a:pt x="2598547" y="2704744"/>
                </a:lnTo>
                <a:lnTo>
                  <a:pt x="2591828" y="2701340"/>
                </a:lnTo>
                <a:lnTo>
                  <a:pt x="2572664" y="2696362"/>
                </a:lnTo>
                <a:lnTo>
                  <a:pt x="2550795" y="2694686"/>
                </a:lnTo>
                <a:lnTo>
                  <a:pt x="2521191" y="2697924"/>
                </a:lnTo>
                <a:lnTo>
                  <a:pt x="2470137" y="2723731"/>
                </a:lnTo>
                <a:lnTo>
                  <a:pt x="2431161" y="2773349"/>
                </a:lnTo>
                <a:lnTo>
                  <a:pt x="2411069" y="2835262"/>
                </a:lnTo>
                <a:lnTo>
                  <a:pt x="2408555" y="2870073"/>
                </a:lnTo>
                <a:lnTo>
                  <a:pt x="2410091" y="2893441"/>
                </a:lnTo>
                <a:lnTo>
                  <a:pt x="2422423" y="2931833"/>
                </a:lnTo>
                <a:lnTo>
                  <a:pt x="2463177" y="2967380"/>
                </a:lnTo>
                <a:lnTo>
                  <a:pt x="2503932" y="2974213"/>
                </a:lnTo>
                <a:lnTo>
                  <a:pt x="2526411" y="2972485"/>
                </a:lnTo>
                <a:lnTo>
                  <a:pt x="2547201" y="2967278"/>
                </a:lnTo>
                <a:lnTo>
                  <a:pt x="2566327" y="2958630"/>
                </a:lnTo>
                <a:lnTo>
                  <a:pt x="2583815" y="2946527"/>
                </a:lnTo>
                <a:lnTo>
                  <a:pt x="2595715" y="2935224"/>
                </a:lnTo>
                <a:lnTo>
                  <a:pt x="2599309" y="2931820"/>
                </a:lnTo>
                <a:lnTo>
                  <a:pt x="2623362" y="2897060"/>
                </a:lnTo>
                <a:lnTo>
                  <a:pt x="2638348" y="2856395"/>
                </a:lnTo>
                <a:lnTo>
                  <a:pt x="2645638" y="2816148"/>
                </a:lnTo>
                <a:lnTo>
                  <a:pt x="2646553" y="2796540"/>
                </a:lnTo>
                <a:close/>
              </a:path>
              <a:path w="4916805" h="3077209">
                <a:moveTo>
                  <a:pt x="2650109" y="127381"/>
                </a:moveTo>
                <a:lnTo>
                  <a:pt x="2634577" y="117792"/>
                </a:lnTo>
                <a:lnTo>
                  <a:pt x="2614676" y="110921"/>
                </a:lnTo>
                <a:lnTo>
                  <a:pt x="2599944" y="108419"/>
                </a:lnTo>
                <a:lnTo>
                  <a:pt x="2599944" y="155194"/>
                </a:lnTo>
                <a:lnTo>
                  <a:pt x="2580132" y="254127"/>
                </a:lnTo>
                <a:lnTo>
                  <a:pt x="2568791" y="290728"/>
                </a:lnTo>
                <a:lnTo>
                  <a:pt x="2540622" y="331431"/>
                </a:lnTo>
                <a:lnTo>
                  <a:pt x="2506726" y="345948"/>
                </a:lnTo>
                <a:lnTo>
                  <a:pt x="2486888" y="342595"/>
                </a:lnTo>
                <a:lnTo>
                  <a:pt x="2472715" y="332536"/>
                </a:lnTo>
                <a:lnTo>
                  <a:pt x="2464219" y="315785"/>
                </a:lnTo>
                <a:lnTo>
                  <a:pt x="2461387" y="292354"/>
                </a:lnTo>
                <a:lnTo>
                  <a:pt x="2463165" y="261975"/>
                </a:lnTo>
                <a:lnTo>
                  <a:pt x="2477503" y="209156"/>
                </a:lnTo>
                <a:lnTo>
                  <a:pt x="2504960" y="168198"/>
                </a:lnTo>
                <a:lnTo>
                  <a:pt x="2538196" y="147053"/>
                </a:lnTo>
                <a:lnTo>
                  <a:pt x="2556510" y="144399"/>
                </a:lnTo>
                <a:lnTo>
                  <a:pt x="2573083" y="145097"/>
                </a:lnTo>
                <a:lnTo>
                  <a:pt x="2585847" y="147129"/>
                </a:lnTo>
                <a:lnTo>
                  <a:pt x="2594800" y="150507"/>
                </a:lnTo>
                <a:lnTo>
                  <a:pt x="2599944" y="155194"/>
                </a:lnTo>
                <a:lnTo>
                  <a:pt x="2599944" y="108419"/>
                </a:lnTo>
                <a:lnTo>
                  <a:pt x="2590381" y="106794"/>
                </a:lnTo>
                <a:lnTo>
                  <a:pt x="2561717" y="105410"/>
                </a:lnTo>
                <a:lnTo>
                  <a:pt x="2530614" y="108991"/>
                </a:lnTo>
                <a:lnTo>
                  <a:pt x="2477274" y="137617"/>
                </a:lnTo>
                <a:lnTo>
                  <a:pt x="2436876" y="192341"/>
                </a:lnTo>
                <a:lnTo>
                  <a:pt x="2416200" y="257949"/>
                </a:lnTo>
                <a:lnTo>
                  <a:pt x="2413635" y="293878"/>
                </a:lnTo>
                <a:lnTo>
                  <a:pt x="2414943" y="314604"/>
                </a:lnTo>
                <a:lnTo>
                  <a:pt x="2434717" y="361315"/>
                </a:lnTo>
                <a:lnTo>
                  <a:pt x="2475801" y="383463"/>
                </a:lnTo>
                <a:lnTo>
                  <a:pt x="2493645" y="384937"/>
                </a:lnTo>
                <a:lnTo>
                  <a:pt x="2505875" y="384378"/>
                </a:lnTo>
                <a:lnTo>
                  <a:pt x="2551138" y="371119"/>
                </a:lnTo>
                <a:lnTo>
                  <a:pt x="2574163" y="352679"/>
                </a:lnTo>
                <a:lnTo>
                  <a:pt x="2576296" y="361543"/>
                </a:lnTo>
                <a:lnTo>
                  <a:pt x="2578366" y="369036"/>
                </a:lnTo>
                <a:lnTo>
                  <a:pt x="2580348" y="375158"/>
                </a:lnTo>
                <a:lnTo>
                  <a:pt x="2582291" y="379857"/>
                </a:lnTo>
                <a:lnTo>
                  <a:pt x="2628646" y="379857"/>
                </a:lnTo>
                <a:lnTo>
                  <a:pt x="2623489" y="362762"/>
                </a:lnTo>
                <a:lnTo>
                  <a:pt x="2621432" y="352679"/>
                </a:lnTo>
                <a:lnTo>
                  <a:pt x="2620048" y="345948"/>
                </a:lnTo>
                <a:lnTo>
                  <a:pt x="2619845" y="344970"/>
                </a:lnTo>
                <a:lnTo>
                  <a:pt x="2617673" y="326466"/>
                </a:lnTo>
                <a:lnTo>
                  <a:pt x="2616962" y="307213"/>
                </a:lnTo>
                <a:lnTo>
                  <a:pt x="2616962" y="298069"/>
                </a:lnTo>
                <a:lnTo>
                  <a:pt x="2617597" y="290449"/>
                </a:lnTo>
                <a:lnTo>
                  <a:pt x="2618867" y="283972"/>
                </a:lnTo>
                <a:lnTo>
                  <a:pt x="2646705" y="144399"/>
                </a:lnTo>
                <a:lnTo>
                  <a:pt x="2650109" y="127381"/>
                </a:lnTo>
                <a:close/>
              </a:path>
              <a:path w="4916805" h="3077209">
                <a:moveTo>
                  <a:pt x="2745105" y="2052066"/>
                </a:moveTo>
                <a:lnTo>
                  <a:pt x="2697353" y="2052066"/>
                </a:lnTo>
                <a:lnTo>
                  <a:pt x="2668270" y="2218067"/>
                </a:lnTo>
                <a:lnTo>
                  <a:pt x="2664701" y="2231567"/>
                </a:lnTo>
                <a:lnTo>
                  <a:pt x="2639949" y="2266061"/>
                </a:lnTo>
                <a:lnTo>
                  <a:pt x="2603436" y="2284996"/>
                </a:lnTo>
                <a:lnTo>
                  <a:pt x="2590800" y="2286254"/>
                </a:lnTo>
                <a:lnTo>
                  <a:pt x="2572626" y="2283625"/>
                </a:lnTo>
                <a:lnTo>
                  <a:pt x="2559647" y="2275713"/>
                </a:lnTo>
                <a:lnTo>
                  <a:pt x="2551861" y="2262581"/>
                </a:lnTo>
                <a:lnTo>
                  <a:pt x="2549271" y="2244217"/>
                </a:lnTo>
                <a:lnTo>
                  <a:pt x="2549271" y="2237994"/>
                </a:lnTo>
                <a:lnTo>
                  <a:pt x="2549906" y="2231263"/>
                </a:lnTo>
                <a:lnTo>
                  <a:pt x="2581021" y="2052066"/>
                </a:lnTo>
                <a:lnTo>
                  <a:pt x="2533269" y="2052066"/>
                </a:lnTo>
                <a:lnTo>
                  <a:pt x="2503551" y="2228850"/>
                </a:lnTo>
                <a:lnTo>
                  <a:pt x="2501138" y="2255012"/>
                </a:lnTo>
                <a:lnTo>
                  <a:pt x="2502179" y="2271166"/>
                </a:lnTo>
                <a:lnTo>
                  <a:pt x="2517902" y="2307844"/>
                </a:lnTo>
                <a:lnTo>
                  <a:pt x="2564511" y="2326513"/>
                </a:lnTo>
                <a:lnTo>
                  <a:pt x="2595029" y="2323833"/>
                </a:lnTo>
                <a:lnTo>
                  <a:pt x="2620670" y="2315756"/>
                </a:lnTo>
                <a:lnTo>
                  <a:pt x="2641409" y="2302306"/>
                </a:lnTo>
                <a:lnTo>
                  <a:pt x="2654871" y="2286254"/>
                </a:lnTo>
                <a:lnTo>
                  <a:pt x="2657221" y="2283460"/>
                </a:lnTo>
                <a:lnTo>
                  <a:pt x="2650490" y="2321433"/>
                </a:lnTo>
                <a:lnTo>
                  <a:pt x="2698369" y="2321433"/>
                </a:lnTo>
                <a:lnTo>
                  <a:pt x="2704947" y="2283460"/>
                </a:lnTo>
                <a:lnTo>
                  <a:pt x="2745105" y="2052066"/>
                </a:lnTo>
                <a:close/>
              </a:path>
              <a:path w="4916805" h="3077209">
                <a:moveTo>
                  <a:pt x="2884043" y="2698242"/>
                </a:moveTo>
                <a:lnTo>
                  <a:pt x="2875750" y="2696730"/>
                </a:lnTo>
                <a:lnTo>
                  <a:pt x="2868638" y="2695613"/>
                </a:lnTo>
                <a:lnTo>
                  <a:pt x="2862707" y="2694927"/>
                </a:lnTo>
                <a:lnTo>
                  <a:pt x="2858008" y="2694686"/>
                </a:lnTo>
                <a:lnTo>
                  <a:pt x="2834449" y="2697696"/>
                </a:lnTo>
                <a:lnTo>
                  <a:pt x="2812935" y="2706713"/>
                </a:lnTo>
                <a:lnTo>
                  <a:pt x="2793441" y="2721749"/>
                </a:lnTo>
                <a:lnTo>
                  <a:pt x="2775966" y="2742819"/>
                </a:lnTo>
                <a:lnTo>
                  <a:pt x="2783205" y="2699766"/>
                </a:lnTo>
                <a:lnTo>
                  <a:pt x="2737739" y="2699766"/>
                </a:lnTo>
                <a:lnTo>
                  <a:pt x="2692654" y="2969133"/>
                </a:lnTo>
                <a:lnTo>
                  <a:pt x="2737993" y="2969133"/>
                </a:lnTo>
                <a:lnTo>
                  <a:pt x="2764028" y="2814701"/>
                </a:lnTo>
                <a:lnTo>
                  <a:pt x="2767812" y="2798915"/>
                </a:lnTo>
                <a:lnTo>
                  <a:pt x="2791460" y="2758440"/>
                </a:lnTo>
                <a:lnTo>
                  <a:pt x="2825724" y="2736431"/>
                </a:lnTo>
                <a:lnTo>
                  <a:pt x="2837688" y="2734945"/>
                </a:lnTo>
                <a:lnTo>
                  <a:pt x="2846921" y="2735707"/>
                </a:lnTo>
                <a:lnTo>
                  <a:pt x="2855569" y="2737980"/>
                </a:lnTo>
                <a:lnTo>
                  <a:pt x="2863634" y="2741752"/>
                </a:lnTo>
                <a:lnTo>
                  <a:pt x="2871089" y="2747010"/>
                </a:lnTo>
                <a:lnTo>
                  <a:pt x="2874289" y="2734945"/>
                </a:lnTo>
                <a:lnTo>
                  <a:pt x="2884043" y="2698242"/>
                </a:lnTo>
                <a:close/>
              </a:path>
              <a:path w="4916805" h="3077209">
                <a:moveTo>
                  <a:pt x="2933065" y="223647"/>
                </a:moveTo>
                <a:lnTo>
                  <a:pt x="2926308" y="175069"/>
                </a:lnTo>
                <a:lnTo>
                  <a:pt x="2907080" y="138938"/>
                </a:lnTo>
                <a:lnTo>
                  <a:pt x="2906141" y="137541"/>
                </a:lnTo>
                <a:lnTo>
                  <a:pt x="2891815" y="123469"/>
                </a:lnTo>
                <a:lnTo>
                  <a:pt x="2883789" y="118465"/>
                </a:lnTo>
                <a:lnTo>
                  <a:pt x="2883789" y="227711"/>
                </a:lnTo>
                <a:lnTo>
                  <a:pt x="2882023" y="248666"/>
                </a:lnTo>
                <a:lnTo>
                  <a:pt x="2867876" y="288810"/>
                </a:lnTo>
                <a:lnTo>
                  <a:pt x="2840431" y="324485"/>
                </a:lnTo>
                <a:lnTo>
                  <a:pt x="2805900" y="343344"/>
                </a:lnTo>
                <a:lnTo>
                  <a:pt x="2786380" y="345694"/>
                </a:lnTo>
                <a:lnTo>
                  <a:pt x="2779395" y="345694"/>
                </a:lnTo>
                <a:lnTo>
                  <a:pt x="2745486" y="319278"/>
                </a:lnTo>
                <a:lnTo>
                  <a:pt x="2743708" y="315595"/>
                </a:lnTo>
                <a:lnTo>
                  <a:pt x="2744089" y="313690"/>
                </a:lnTo>
                <a:lnTo>
                  <a:pt x="2767965" y="182626"/>
                </a:lnTo>
                <a:lnTo>
                  <a:pt x="2778341" y="166458"/>
                </a:lnTo>
                <a:lnTo>
                  <a:pt x="2789656" y="154914"/>
                </a:lnTo>
                <a:lnTo>
                  <a:pt x="2801912" y="147980"/>
                </a:lnTo>
                <a:lnTo>
                  <a:pt x="2815082" y="145669"/>
                </a:lnTo>
                <a:lnTo>
                  <a:pt x="2845155" y="150799"/>
                </a:lnTo>
                <a:lnTo>
                  <a:pt x="2866618" y="166166"/>
                </a:lnTo>
                <a:lnTo>
                  <a:pt x="2879496" y="191808"/>
                </a:lnTo>
                <a:lnTo>
                  <a:pt x="2883789" y="227711"/>
                </a:lnTo>
                <a:lnTo>
                  <a:pt x="2883789" y="118465"/>
                </a:lnTo>
                <a:lnTo>
                  <a:pt x="2875737" y="113436"/>
                </a:lnTo>
                <a:lnTo>
                  <a:pt x="2857855" y="107416"/>
                </a:lnTo>
                <a:lnTo>
                  <a:pt x="2838196" y="105410"/>
                </a:lnTo>
                <a:lnTo>
                  <a:pt x="2816999" y="107505"/>
                </a:lnTo>
                <a:lnTo>
                  <a:pt x="2799308" y="113792"/>
                </a:lnTo>
                <a:lnTo>
                  <a:pt x="2785135" y="124269"/>
                </a:lnTo>
                <a:lnTo>
                  <a:pt x="2774442" y="138938"/>
                </a:lnTo>
                <a:lnTo>
                  <a:pt x="2795651" y="0"/>
                </a:lnTo>
                <a:lnTo>
                  <a:pt x="2751709" y="0"/>
                </a:lnTo>
                <a:lnTo>
                  <a:pt x="2705862" y="275463"/>
                </a:lnTo>
                <a:lnTo>
                  <a:pt x="2700147" y="305739"/>
                </a:lnTo>
                <a:lnTo>
                  <a:pt x="2693860" y="334060"/>
                </a:lnTo>
                <a:lnTo>
                  <a:pt x="2686989" y="360464"/>
                </a:lnTo>
                <a:lnTo>
                  <a:pt x="2679573" y="384937"/>
                </a:lnTo>
                <a:lnTo>
                  <a:pt x="2709418" y="384937"/>
                </a:lnTo>
                <a:lnTo>
                  <a:pt x="2733548" y="353949"/>
                </a:lnTo>
                <a:lnTo>
                  <a:pt x="2742654" y="367474"/>
                </a:lnTo>
                <a:lnTo>
                  <a:pt x="2754757" y="377164"/>
                </a:lnTo>
                <a:lnTo>
                  <a:pt x="2769793" y="382993"/>
                </a:lnTo>
                <a:lnTo>
                  <a:pt x="2787777" y="384937"/>
                </a:lnTo>
                <a:lnTo>
                  <a:pt x="2817368" y="381889"/>
                </a:lnTo>
                <a:lnTo>
                  <a:pt x="2844482" y="372732"/>
                </a:lnTo>
                <a:lnTo>
                  <a:pt x="2869107" y="357454"/>
                </a:lnTo>
                <a:lnTo>
                  <a:pt x="2872727" y="353949"/>
                </a:lnTo>
                <a:lnTo>
                  <a:pt x="2881274" y="345694"/>
                </a:lnTo>
                <a:lnTo>
                  <a:pt x="2891282" y="336042"/>
                </a:lnTo>
                <a:lnTo>
                  <a:pt x="2909532" y="310730"/>
                </a:lnTo>
                <a:lnTo>
                  <a:pt x="2922600" y="283565"/>
                </a:lnTo>
                <a:lnTo>
                  <a:pt x="2930436" y="254533"/>
                </a:lnTo>
                <a:lnTo>
                  <a:pt x="2933065" y="223647"/>
                </a:lnTo>
                <a:close/>
              </a:path>
              <a:path w="4916805" h="3077209">
                <a:moveTo>
                  <a:pt x="3054604" y="1941576"/>
                </a:moveTo>
                <a:lnTo>
                  <a:pt x="3011424" y="1941576"/>
                </a:lnTo>
                <a:lnTo>
                  <a:pt x="2987294" y="2079244"/>
                </a:lnTo>
                <a:lnTo>
                  <a:pt x="2979166" y="2068753"/>
                </a:lnTo>
                <a:lnTo>
                  <a:pt x="2979166" y="2125218"/>
                </a:lnTo>
                <a:lnTo>
                  <a:pt x="2978912" y="2126742"/>
                </a:lnTo>
                <a:lnTo>
                  <a:pt x="2968371" y="2194191"/>
                </a:lnTo>
                <a:lnTo>
                  <a:pt x="2958084" y="2231606"/>
                </a:lnTo>
                <a:lnTo>
                  <a:pt x="2929102" y="2272855"/>
                </a:lnTo>
                <a:lnTo>
                  <a:pt x="2893314" y="2287524"/>
                </a:lnTo>
                <a:lnTo>
                  <a:pt x="2868968" y="2283079"/>
                </a:lnTo>
                <a:lnTo>
                  <a:pt x="2851594" y="2269718"/>
                </a:lnTo>
                <a:lnTo>
                  <a:pt x="2841155" y="2247455"/>
                </a:lnTo>
                <a:lnTo>
                  <a:pt x="2837688" y="2216277"/>
                </a:lnTo>
                <a:lnTo>
                  <a:pt x="2839415" y="2189365"/>
                </a:lnTo>
                <a:lnTo>
                  <a:pt x="2853321" y="2143163"/>
                </a:lnTo>
                <a:lnTo>
                  <a:pt x="2880309" y="2108060"/>
                </a:lnTo>
                <a:lnTo>
                  <a:pt x="2915361" y="2090013"/>
                </a:lnTo>
                <a:lnTo>
                  <a:pt x="2935605" y="2087753"/>
                </a:lnTo>
                <a:lnTo>
                  <a:pt x="2942844" y="2087753"/>
                </a:lnTo>
                <a:lnTo>
                  <a:pt x="2972562" y="2112772"/>
                </a:lnTo>
                <a:lnTo>
                  <a:pt x="2979166" y="2125218"/>
                </a:lnTo>
                <a:lnTo>
                  <a:pt x="2979166" y="2068753"/>
                </a:lnTo>
                <a:lnTo>
                  <a:pt x="2976524" y="2065337"/>
                </a:lnTo>
                <a:lnTo>
                  <a:pt x="2963646" y="2055418"/>
                </a:lnTo>
                <a:lnTo>
                  <a:pt x="2948660" y="2049475"/>
                </a:lnTo>
                <a:lnTo>
                  <a:pt x="2931541" y="2047494"/>
                </a:lnTo>
                <a:lnTo>
                  <a:pt x="2901670" y="2050643"/>
                </a:lnTo>
                <a:lnTo>
                  <a:pt x="2850286" y="2075738"/>
                </a:lnTo>
                <a:lnTo>
                  <a:pt x="2811272" y="2124570"/>
                </a:lnTo>
                <a:lnTo>
                  <a:pt x="2791180" y="2189010"/>
                </a:lnTo>
                <a:lnTo>
                  <a:pt x="2788666" y="2226564"/>
                </a:lnTo>
                <a:lnTo>
                  <a:pt x="2790139" y="2248408"/>
                </a:lnTo>
                <a:lnTo>
                  <a:pt x="2801899" y="2284844"/>
                </a:lnTo>
                <a:lnTo>
                  <a:pt x="2840075" y="2319528"/>
                </a:lnTo>
                <a:lnTo>
                  <a:pt x="2877058" y="2326259"/>
                </a:lnTo>
                <a:lnTo>
                  <a:pt x="2899841" y="2324023"/>
                </a:lnTo>
                <a:lnTo>
                  <a:pt x="2920060" y="2317305"/>
                </a:lnTo>
                <a:lnTo>
                  <a:pt x="2937726" y="2306116"/>
                </a:lnTo>
                <a:lnTo>
                  <a:pt x="2952877" y="2290445"/>
                </a:lnTo>
                <a:lnTo>
                  <a:pt x="2947416" y="2321433"/>
                </a:lnTo>
                <a:lnTo>
                  <a:pt x="2992247" y="2321433"/>
                </a:lnTo>
                <a:lnTo>
                  <a:pt x="2997327" y="2290445"/>
                </a:lnTo>
                <a:lnTo>
                  <a:pt x="2997809" y="2287524"/>
                </a:lnTo>
                <a:lnTo>
                  <a:pt x="3030601" y="2087753"/>
                </a:lnTo>
                <a:lnTo>
                  <a:pt x="3031998" y="2079244"/>
                </a:lnTo>
                <a:lnTo>
                  <a:pt x="3054604" y="1941576"/>
                </a:lnTo>
                <a:close/>
              </a:path>
              <a:path w="4916805" h="3077209">
                <a:moveTo>
                  <a:pt x="3185922" y="2052828"/>
                </a:moveTo>
                <a:lnTo>
                  <a:pt x="3107817" y="2052828"/>
                </a:lnTo>
                <a:lnTo>
                  <a:pt x="3099435" y="2092325"/>
                </a:lnTo>
                <a:lnTo>
                  <a:pt x="3133344" y="2092325"/>
                </a:lnTo>
                <a:lnTo>
                  <a:pt x="3094736" y="2321433"/>
                </a:lnTo>
                <a:lnTo>
                  <a:pt x="3140837" y="2321433"/>
                </a:lnTo>
                <a:lnTo>
                  <a:pt x="3185922" y="2052828"/>
                </a:lnTo>
                <a:close/>
              </a:path>
              <a:path w="4916805" h="3077209">
                <a:moveTo>
                  <a:pt x="3199765" y="1979930"/>
                </a:moveTo>
                <a:lnTo>
                  <a:pt x="3176778" y="1946402"/>
                </a:lnTo>
                <a:lnTo>
                  <a:pt x="3159252" y="1946402"/>
                </a:lnTo>
                <a:lnTo>
                  <a:pt x="3136265" y="1979930"/>
                </a:lnTo>
                <a:lnTo>
                  <a:pt x="3136265" y="1989074"/>
                </a:lnTo>
                <a:lnTo>
                  <a:pt x="3139313" y="1996948"/>
                </a:lnTo>
                <a:lnTo>
                  <a:pt x="3151759" y="2009902"/>
                </a:lnTo>
                <a:lnTo>
                  <a:pt x="3159252" y="2013077"/>
                </a:lnTo>
                <a:lnTo>
                  <a:pt x="3176778" y="2013077"/>
                </a:lnTo>
                <a:lnTo>
                  <a:pt x="3184271" y="2009902"/>
                </a:lnTo>
                <a:lnTo>
                  <a:pt x="3196717" y="1996948"/>
                </a:lnTo>
                <a:lnTo>
                  <a:pt x="3199765" y="1989074"/>
                </a:lnTo>
                <a:lnTo>
                  <a:pt x="3199765" y="1979930"/>
                </a:lnTo>
                <a:close/>
              </a:path>
              <a:path w="4916805" h="3077209">
                <a:moveTo>
                  <a:pt x="3271901" y="2716657"/>
                </a:moveTo>
                <a:lnTo>
                  <a:pt x="3256369" y="2707068"/>
                </a:lnTo>
                <a:lnTo>
                  <a:pt x="3236468" y="2700197"/>
                </a:lnTo>
                <a:lnTo>
                  <a:pt x="3221736" y="2697696"/>
                </a:lnTo>
                <a:lnTo>
                  <a:pt x="3221736" y="2744470"/>
                </a:lnTo>
                <a:lnTo>
                  <a:pt x="3201924" y="2843403"/>
                </a:lnTo>
                <a:lnTo>
                  <a:pt x="3190583" y="2880004"/>
                </a:lnTo>
                <a:lnTo>
                  <a:pt x="3162414" y="2920708"/>
                </a:lnTo>
                <a:lnTo>
                  <a:pt x="3128518" y="2935224"/>
                </a:lnTo>
                <a:lnTo>
                  <a:pt x="3108680" y="2931871"/>
                </a:lnTo>
                <a:lnTo>
                  <a:pt x="3094507" y="2921812"/>
                </a:lnTo>
                <a:lnTo>
                  <a:pt x="3086011" y="2905061"/>
                </a:lnTo>
                <a:lnTo>
                  <a:pt x="3083179" y="2881630"/>
                </a:lnTo>
                <a:lnTo>
                  <a:pt x="3084957" y="2851251"/>
                </a:lnTo>
                <a:lnTo>
                  <a:pt x="3099295" y="2798432"/>
                </a:lnTo>
                <a:lnTo>
                  <a:pt x="3126752" y="2757474"/>
                </a:lnTo>
                <a:lnTo>
                  <a:pt x="3159988" y="2736329"/>
                </a:lnTo>
                <a:lnTo>
                  <a:pt x="3178302" y="2733675"/>
                </a:lnTo>
                <a:lnTo>
                  <a:pt x="3194875" y="2734373"/>
                </a:lnTo>
                <a:lnTo>
                  <a:pt x="3207639" y="2736405"/>
                </a:lnTo>
                <a:lnTo>
                  <a:pt x="3216592" y="2739783"/>
                </a:lnTo>
                <a:lnTo>
                  <a:pt x="3221736" y="2744470"/>
                </a:lnTo>
                <a:lnTo>
                  <a:pt x="3221736" y="2697696"/>
                </a:lnTo>
                <a:lnTo>
                  <a:pt x="3212173" y="2696070"/>
                </a:lnTo>
                <a:lnTo>
                  <a:pt x="3183509" y="2694686"/>
                </a:lnTo>
                <a:lnTo>
                  <a:pt x="3152406" y="2698267"/>
                </a:lnTo>
                <a:lnTo>
                  <a:pt x="3099066" y="2726893"/>
                </a:lnTo>
                <a:lnTo>
                  <a:pt x="3058668" y="2781617"/>
                </a:lnTo>
                <a:lnTo>
                  <a:pt x="3037992" y="2847225"/>
                </a:lnTo>
                <a:lnTo>
                  <a:pt x="3035427" y="2883154"/>
                </a:lnTo>
                <a:lnTo>
                  <a:pt x="3036735" y="2903880"/>
                </a:lnTo>
                <a:lnTo>
                  <a:pt x="3056509" y="2950591"/>
                </a:lnTo>
                <a:lnTo>
                  <a:pt x="3097593" y="2972739"/>
                </a:lnTo>
                <a:lnTo>
                  <a:pt x="3115437" y="2974213"/>
                </a:lnTo>
                <a:lnTo>
                  <a:pt x="3127667" y="2973654"/>
                </a:lnTo>
                <a:lnTo>
                  <a:pt x="3172930" y="2960395"/>
                </a:lnTo>
                <a:lnTo>
                  <a:pt x="3195955" y="2941955"/>
                </a:lnTo>
                <a:lnTo>
                  <a:pt x="3198088" y="2950819"/>
                </a:lnTo>
                <a:lnTo>
                  <a:pt x="3200158" y="2958312"/>
                </a:lnTo>
                <a:lnTo>
                  <a:pt x="3202140" y="2964434"/>
                </a:lnTo>
                <a:lnTo>
                  <a:pt x="3204083" y="2969133"/>
                </a:lnTo>
                <a:lnTo>
                  <a:pt x="3250438" y="2969133"/>
                </a:lnTo>
                <a:lnTo>
                  <a:pt x="3245281" y="2952038"/>
                </a:lnTo>
                <a:lnTo>
                  <a:pt x="3243224" y="2941955"/>
                </a:lnTo>
                <a:lnTo>
                  <a:pt x="3241840" y="2935224"/>
                </a:lnTo>
                <a:lnTo>
                  <a:pt x="3241637" y="2934246"/>
                </a:lnTo>
                <a:lnTo>
                  <a:pt x="3239465" y="2915742"/>
                </a:lnTo>
                <a:lnTo>
                  <a:pt x="3238754" y="2896489"/>
                </a:lnTo>
                <a:lnTo>
                  <a:pt x="3238754" y="2887345"/>
                </a:lnTo>
                <a:lnTo>
                  <a:pt x="3239389" y="2879725"/>
                </a:lnTo>
                <a:lnTo>
                  <a:pt x="3240659" y="2873248"/>
                </a:lnTo>
                <a:lnTo>
                  <a:pt x="3268497" y="2733675"/>
                </a:lnTo>
                <a:lnTo>
                  <a:pt x="3271901" y="2716657"/>
                </a:lnTo>
                <a:close/>
              </a:path>
              <a:path w="4916805" h="3077209">
                <a:moveTo>
                  <a:pt x="3489325" y="2148840"/>
                </a:moveTo>
                <a:lnTo>
                  <a:pt x="3483191" y="2105660"/>
                </a:lnTo>
                <a:lnTo>
                  <a:pt x="3451009" y="2061946"/>
                </a:lnTo>
                <a:lnTo>
                  <a:pt x="3441319" y="2057044"/>
                </a:lnTo>
                <a:lnTo>
                  <a:pt x="3441319" y="2150872"/>
                </a:lnTo>
                <a:lnTo>
                  <a:pt x="3439833" y="2177123"/>
                </a:lnTo>
                <a:lnTo>
                  <a:pt x="3427971" y="2224798"/>
                </a:lnTo>
                <a:lnTo>
                  <a:pt x="3404628" y="2264283"/>
                </a:lnTo>
                <a:lnTo>
                  <a:pt x="3372574" y="2284933"/>
                </a:lnTo>
                <a:lnTo>
                  <a:pt x="3353435" y="2287524"/>
                </a:lnTo>
                <a:lnTo>
                  <a:pt x="3329686" y="2283269"/>
                </a:lnTo>
                <a:lnTo>
                  <a:pt x="3312744" y="2270480"/>
                </a:lnTo>
                <a:lnTo>
                  <a:pt x="3302584" y="2249170"/>
                </a:lnTo>
                <a:lnTo>
                  <a:pt x="3299206" y="2219325"/>
                </a:lnTo>
                <a:lnTo>
                  <a:pt x="3299777" y="2205228"/>
                </a:lnTo>
                <a:lnTo>
                  <a:pt x="3308477" y="2159508"/>
                </a:lnTo>
                <a:lnTo>
                  <a:pt x="3328949" y="2117699"/>
                </a:lnTo>
                <a:lnTo>
                  <a:pt x="3361271" y="2091143"/>
                </a:lnTo>
                <a:lnTo>
                  <a:pt x="3387090" y="2085975"/>
                </a:lnTo>
                <a:lnTo>
                  <a:pt x="3410826" y="2090051"/>
                </a:lnTo>
                <a:lnTo>
                  <a:pt x="3427768" y="2102231"/>
                </a:lnTo>
                <a:lnTo>
                  <a:pt x="3437928" y="2122525"/>
                </a:lnTo>
                <a:lnTo>
                  <a:pt x="3441319" y="2150872"/>
                </a:lnTo>
                <a:lnTo>
                  <a:pt x="3441319" y="2057044"/>
                </a:lnTo>
                <a:lnTo>
                  <a:pt x="3434600" y="2053640"/>
                </a:lnTo>
                <a:lnTo>
                  <a:pt x="3415436" y="2048662"/>
                </a:lnTo>
                <a:lnTo>
                  <a:pt x="3393567" y="2046986"/>
                </a:lnTo>
                <a:lnTo>
                  <a:pt x="3363963" y="2050224"/>
                </a:lnTo>
                <a:lnTo>
                  <a:pt x="3312909" y="2076030"/>
                </a:lnTo>
                <a:lnTo>
                  <a:pt x="3273933" y="2125649"/>
                </a:lnTo>
                <a:lnTo>
                  <a:pt x="3253841" y="2187562"/>
                </a:lnTo>
                <a:lnTo>
                  <a:pt x="3251327" y="2222373"/>
                </a:lnTo>
                <a:lnTo>
                  <a:pt x="3252863" y="2245741"/>
                </a:lnTo>
                <a:lnTo>
                  <a:pt x="3265195" y="2284133"/>
                </a:lnTo>
                <a:lnTo>
                  <a:pt x="3305949" y="2319680"/>
                </a:lnTo>
                <a:lnTo>
                  <a:pt x="3346704" y="2326513"/>
                </a:lnTo>
                <a:lnTo>
                  <a:pt x="3369183" y="2324785"/>
                </a:lnTo>
                <a:lnTo>
                  <a:pt x="3389973" y="2319578"/>
                </a:lnTo>
                <a:lnTo>
                  <a:pt x="3409099" y="2310930"/>
                </a:lnTo>
                <a:lnTo>
                  <a:pt x="3426587" y="2298827"/>
                </a:lnTo>
                <a:lnTo>
                  <a:pt x="3438487" y="2287524"/>
                </a:lnTo>
                <a:lnTo>
                  <a:pt x="3442081" y="2284120"/>
                </a:lnTo>
                <a:lnTo>
                  <a:pt x="3466134" y="2249360"/>
                </a:lnTo>
                <a:lnTo>
                  <a:pt x="3481120" y="2208695"/>
                </a:lnTo>
                <a:lnTo>
                  <a:pt x="3488410" y="2168448"/>
                </a:lnTo>
                <a:lnTo>
                  <a:pt x="3489325" y="2148840"/>
                </a:lnTo>
                <a:close/>
              </a:path>
              <a:path w="4916805" h="3077209">
                <a:moveTo>
                  <a:pt x="3495294" y="2713355"/>
                </a:moveTo>
                <a:lnTo>
                  <a:pt x="3476282" y="2705189"/>
                </a:lnTo>
                <a:lnTo>
                  <a:pt x="3458730" y="2699359"/>
                </a:lnTo>
                <a:lnTo>
                  <a:pt x="3442614" y="2695854"/>
                </a:lnTo>
                <a:lnTo>
                  <a:pt x="3427984" y="2694686"/>
                </a:lnTo>
                <a:lnTo>
                  <a:pt x="3408565" y="2696121"/>
                </a:lnTo>
                <a:lnTo>
                  <a:pt x="3359785" y="2717546"/>
                </a:lnTo>
                <a:lnTo>
                  <a:pt x="3333826" y="2759913"/>
                </a:lnTo>
                <a:lnTo>
                  <a:pt x="3332099" y="2777744"/>
                </a:lnTo>
                <a:lnTo>
                  <a:pt x="3332569" y="2785656"/>
                </a:lnTo>
                <a:lnTo>
                  <a:pt x="3349574" y="2821038"/>
                </a:lnTo>
                <a:lnTo>
                  <a:pt x="3396869" y="2851150"/>
                </a:lnTo>
                <a:lnTo>
                  <a:pt x="3405149" y="2856420"/>
                </a:lnTo>
                <a:lnTo>
                  <a:pt x="3429381" y="2882138"/>
                </a:lnTo>
                <a:lnTo>
                  <a:pt x="3429381" y="2889123"/>
                </a:lnTo>
                <a:lnTo>
                  <a:pt x="3408121" y="2927159"/>
                </a:lnTo>
                <a:lnTo>
                  <a:pt x="3380359" y="2933954"/>
                </a:lnTo>
                <a:lnTo>
                  <a:pt x="3373831" y="2933433"/>
                </a:lnTo>
                <a:lnTo>
                  <a:pt x="3335058" y="2917126"/>
                </a:lnTo>
                <a:lnTo>
                  <a:pt x="3323717" y="2907792"/>
                </a:lnTo>
                <a:lnTo>
                  <a:pt x="3300095" y="2953004"/>
                </a:lnTo>
                <a:lnTo>
                  <a:pt x="3316617" y="2962275"/>
                </a:lnTo>
                <a:lnTo>
                  <a:pt x="3334194" y="2968904"/>
                </a:lnTo>
                <a:lnTo>
                  <a:pt x="3352812" y="2972892"/>
                </a:lnTo>
                <a:lnTo>
                  <a:pt x="3372485" y="2974213"/>
                </a:lnTo>
                <a:lnTo>
                  <a:pt x="3394418" y="2972651"/>
                </a:lnTo>
                <a:lnTo>
                  <a:pt x="3432187" y="2960078"/>
                </a:lnTo>
                <a:lnTo>
                  <a:pt x="3461931" y="2933954"/>
                </a:lnTo>
                <a:lnTo>
                  <a:pt x="3470440" y="2919374"/>
                </a:lnTo>
                <a:lnTo>
                  <a:pt x="3476028" y="2901124"/>
                </a:lnTo>
                <a:lnTo>
                  <a:pt x="3477895" y="2880614"/>
                </a:lnTo>
                <a:lnTo>
                  <a:pt x="3477412" y="2872587"/>
                </a:lnTo>
                <a:lnTo>
                  <a:pt x="3460597" y="2837853"/>
                </a:lnTo>
                <a:lnTo>
                  <a:pt x="3413633" y="2808605"/>
                </a:lnTo>
                <a:lnTo>
                  <a:pt x="3405174" y="2803588"/>
                </a:lnTo>
                <a:lnTo>
                  <a:pt x="3380613" y="2777871"/>
                </a:lnTo>
                <a:lnTo>
                  <a:pt x="3380613" y="2770124"/>
                </a:lnTo>
                <a:lnTo>
                  <a:pt x="3407880" y="2737396"/>
                </a:lnTo>
                <a:lnTo>
                  <a:pt x="3424555" y="2734945"/>
                </a:lnTo>
                <a:lnTo>
                  <a:pt x="3437839" y="2736380"/>
                </a:lnTo>
                <a:lnTo>
                  <a:pt x="3450666" y="2740634"/>
                </a:lnTo>
                <a:lnTo>
                  <a:pt x="3463036" y="2747708"/>
                </a:lnTo>
                <a:lnTo>
                  <a:pt x="3474974" y="2757551"/>
                </a:lnTo>
                <a:lnTo>
                  <a:pt x="3485362" y="2734945"/>
                </a:lnTo>
                <a:lnTo>
                  <a:pt x="3495294" y="2713355"/>
                </a:lnTo>
                <a:close/>
              </a:path>
              <a:path w="4916805" h="3077209">
                <a:moveTo>
                  <a:pt x="3714750" y="2713355"/>
                </a:moveTo>
                <a:lnTo>
                  <a:pt x="3695738" y="2705189"/>
                </a:lnTo>
                <a:lnTo>
                  <a:pt x="3678186" y="2699359"/>
                </a:lnTo>
                <a:lnTo>
                  <a:pt x="3662070" y="2695854"/>
                </a:lnTo>
                <a:lnTo>
                  <a:pt x="3647440" y="2694686"/>
                </a:lnTo>
                <a:lnTo>
                  <a:pt x="3628021" y="2696121"/>
                </a:lnTo>
                <a:lnTo>
                  <a:pt x="3579241" y="2717546"/>
                </a:lnTo>
                <a:lnTo>
                  <a:pt x="3553282" y="2759913"/>
                </a:lnTo>
                <a:lnTo>
                  <a:pt x="3551555" y="2777744"/>
                </a:lnTo>
                <a:lnTo>
                  <a:pt x="3552025" y="2785656"/>
                </a:lnTo>
                <a:lnTo>
                  <a:pt x="3569030" y="2821038"/>
                </a:lnTo>
                <a:lnTo>
                  <a:pt x="3616325" y="2851150"/>
                </a:lnTo>
                <a:lnTo>
                  <a:pt x="3624605" y="2856420"/>
                </a:lnTo>
                <a:lnTo>
                  <a:pt x="3648837" y="2882138"/>
                </a:lnTo>
                <a:lnTo>
                  <a:pt x="3648837" y="2889123"/>
                </a:lnTo>
                <a:lnTo>
                  <a:pt x="3627577" y="2927159"/>
                </a:lnTo>
                <a:lnTo>
                  <a:pt x="3599815" y="2933954"/>
                </a:lnTo>
                <a:lnTo>
                  <a:pt x="3593287" y="2933433"/>
                </a:lnTo>
                <a:lnTo>
                  <a:pt x="3554514" y="2917126"/>
                </a:lnTo>
                <a:lnTo>
                  <a:pt x="3543173" y="2907792"/>
                </a:lnTo>
                <a:lnTo>
                  <a:pt x="3519551" y="2953004"/>
                </a:lnTo>
                <a:lnTo>
                  <a:pt x="3536073" y="2962275"/>
                </a:lnTo>
                <a:lnTo>
                  <a:pt x="3553650" y="2968904"/>
                </a:lnTo>
                <a:lnTo>
                  <a:pt x="3572268" y="2972892"/>
                </a:lnTo>
                <a:lnTo>
                  <a:pt x="3591941" y="2974213"/>
                </a:lnTo>
                <a:lnTo>
                  <a:pt x="3613874" y="2972651"/>
                </a:lnTo>
                <a:lnTo>
                  <a:pt x="3651643" y="2960078"/>
                </a:lnTo>
                <a:lnTo>
                  <a:pt x="3681387" y="2933954"/>
                </a:lnTo>
                <a:lnTo>
                  <a:pt x="3689896" y="2919374"/>
                </a:lnTo>
                <a:lnTo>
                  <a:pt x="3695484" y="2901124"/>
                </a:lnTo>
                <a:lnTo>
                  <a:pt x="3697351" y="2880614"/>
                </a:lnTo>
                <a:lnTo>
                  <a:pt x="3696868" y="2872587"/>
                </a:lnTo>
                <a:lnTo>
                  <a:pt x="3680053" y="2837853"/>
                </a:lnTo>
                <a:lnTo>
                  <a:pt x="3633089" y="2808605"/>
                </a:lnTo>
                <a:lnTo>
                  <a:pt x="3624630" y="2803588"/>
                </a:lnTo>
                <a:lnTo>
                  <a:pt x="3600069" y="2777871"/>
                </a:lnTo>
                <a:lnTo>
                  <a:pt x="3600069" y="2770124"/>
                </a:lnTo>
                <a:lnTo>
                  <a:pt x="3627336" y="2737396"/>
                </a:lnTo>
                <a:lnTo>
                  <a:pt x="3644011" y="2734945"/>
                </a:lnTo>
                <a:lnTo>
                  <a:pt x="3657295" y="2736380"/>
                </a:lnTo>
                <a:lnTo>
                  <a:pt x="3670122" y="2740634"/>
                </a:lnTo>
                <a:lnTo>
                  <a:pt x="3682492" y="2747708"/>
                </a:lnTo>
                <a:lnTo>
                  <a:pt x="3694430" y="2757551"/>
                </a:lnTo>
                <a:lnTo>
                  <a:pt x="3704818" y="2734945"/>
                </a:lnTo>
                <a:lnTo>
                  <a:pt x="3714750" y="2713355"/>
                </a:lnTo>
                <a:close/>
              </a:path>
              <a:path w="4916805" h="3077209">
                <a:moveTo>
                  <a:pt x="3989832" y="2760599"/>
                </a:moveTo>
                <a:lnTo>
                  <a:pt x="3988397" y="2745702"/>
                </a:lnTo>
                <a:lnTo>
                  <a:pt x="3984891" y="2734945"/>
                </a:lnTo>
                <a:lnTo>
                  <a:pt x="3984129" y="2732595"/>
                </a:lnTo>
                <a:lnTo>
                  <a:pt x="3977017" y="2721318"/>
                </a:lnTo>
                <a:lnTo>
                  <a:pt x="3967099" y="2711831"/>
                </a:lnTo>
                <a:lnTo>
                  <a:pt x="3954805" y="2704338"/>
                </a:lnTo>
                <a:lnTo>
                  <a:pt x="3944874" y="2700604"/>
                </a:lnTo>
                <a:lnTo>
                  <a:pt x="3944874" y="2765933"/>
                </a:lnTo>
                <a:lnTo>
                  <a:pt x="3943388" y="2777401"/>
                </a:lnTo>
                <a:lnTo>
                  <a:pt x="3908577" y="2808592"/>
                </a:lnTo>
                <a:lnTo>
                  <a:pt x="3860292" y="2815717"/>
                </a:lnTo>
                <a:lnTo>
                  <a:pt x="3848404" y="2815183"/>
                </a:lnTo>
                <a:lnTo>
                  <a:pt x="3837317" y="2813558"/>
                </a:lnTo>
                <a:lnTo>
                  <a:pt x="3827018" y="2810903"/>
                </a:lnTo>
                <a:lnTo>
                  <a:pt x="3817493" y="2807208"/>
                </a:lnTo>
                <a:lnTo>
                  <a:pt x="3832250" y="2775623"/>
                </a:lnTo>
                <a:lnTo>
                  <a:pt x="3851618" y="2753029"/>
                </a:lnTo>
                <a:lnTo>
                  <a:pt x="3875595" y="2739479"/>
                </a:lnTo>
                <a:lnTo>
                  <a:pt x="3904234" y="2734945"/>
                </a:lnTo>
                <a:lnTo>
                  <a:pt x="3921988" y="2736888"/>
                </a:lnTo>
                <a:lnTo>
                  <a:pt x="3934688" y="2742679"/>
                </a:lnTo>
                <a:lnTo>
                  <a:pt x="3942321" y="2752369"/>
                </a:lnTo>
                <a:lnTo>
                  <a:pt x="3944874" y="2765933"/>
                </a:lnTo>
                <a:lnTo>
                  <a:pt x="3944874" y="2700604"/>
                </a:lnTo>
                <a:lnTo>
                  <a:pt x="3940594" y="2698978"/>
                </a:lnTo>
                <a:lnTo>
                  <a:pt x="3924465" y="2695765"/>
                </a:lnTo>
                <a:lnTo>
                  <a:pt x="3906393" y="2694686"/>
                </a:lnTo>
                <a:lnTo>
                  <a:pt x="3876192" y="2697645"/>
                </a:lnTo>
                <a:lnTo>
                  <a:pt x="3823855" y="2721216"/>
                </a:lnTo>
                <a:lnTo>
                  <a:pt x="3783571" y="2766669"/>
                </a:lnTo>
                <a:lnTo>
                  <a:pt x="3762806" y="2824492"/>
                </a:lnTo>
                <a:lnTo>
                  <a:pt x="3760216" y="2857500"/>
                </a:lnTo>
                <a:lnTo>
                  <a:pt x="3766375" y="2908528"/>
                </a:lnTo>
                <a:lnTo>
                  <a:pt x="3784917" y="2945003"/>
                </a:lnTo>
                <a:lnTo>
                  <a:pt x="3815829" y="2966910"/>
                </a:lnTo>
                <a:lnTo>
                  <a:pt x="3859149" y="2974213"/>
                </a:lnTo>
                <a:lnTo>
                  <a:pt x="3874363" y="2973387"/>
                </a:lnTo>
                <a:lnTo>
                  <a:pt x="3890683" y="2970885"/>
                </a:lnTo>
                <a:lnTo>
                  <a:pt x="3908133" y="2966720"/>
                </a:lnTo>
                <a:lnTo>
                  <a:pt x="3926713" y="2960878"/>
                </a:lnTo>
                <a:lnTo>
                  <a:pt x="3929367" y="2933954"/>
                </a:lnTo>
                <a:lnTo>
                  <a:pt x="3931539" y="2911983"/>
                </a:lnTo>
                <a:lnTo>
                  <a:pt x="3917200" y="2921584"/>
                </a:lnTo>
                <a:lnTo>
                  <a:pt x="3902938" y="2928455"/>
                </a:lnTo>
                <a:lnTo>
                  <a:pt x="3888765" y="2932582"/>
                </a:lnTo>
                <a:lnTo>
                  <a:pt x="3874643" y="2933954"/>
                </a:lnTo>
                <a:lnTo>
                  <a:pt x="3859606" y="2932836"/>
                </a:lnTo>
                <a:lnTo>
                  <a:pt x="3825113" y="2916047"/>
                </a:lnTo>
                <a:lnTo>
                  <a:pt x="3808565" y="2880614"/>
                </a:lnTo>
                <a:lnTo>
                  <a:pt x="3807460" y="2864993"/>
                </a:lnTo>
                <a:lnTo>
                  <a:pt x="3807460" y="2857500"/>
                </a:lnTo>
                <a:lnTo>
                  <a:pt x="3808222" y="2849880"/>
                </a:lnTo>
                <a:lnTo>
                  <a:pt x="3809619" y="2841879"/>
                </a:lnTo>
                <a:lnTo>
                  <a:pt x="3822115" y="2847810"/>
                </a:lnTo>
                <a:lnTo>
                  <a:pt x="3835971" y="2852064"/>
                </a:lnTo>
                <a:lnTo>
                  <a:pt x="3851148" y="2854617"/>
                </a:lnTo>
                <a:lnTo>
                  <a:pt x="3867658" y="2855468"/>
                </a:lnTo>
                <a:lnTo>
                  <a:pt x="3892372" y="2853880"/>
                </a:lnTo>
                <a:lnTo>
                  <a:pt x="3915067" y="2849105"/>
                </a:lnTo>
                <a:lnTo>
                  <a:pt x="3933888" y="2841879"/>
                </a:lnTo>
                <a:lnTo>
                  <a:pt x="3935755" y="2841167"/>
                </a:lnTo>
                <a:lnTo>
                  <a:pt x="3969893" y="2816161"/>
                </a:lnTo>
                <a:lnTo>
                  <a:pt x="3987609" y="2781439"/>
                </a:lnTo>
                <a:lnTo>
                  <a:pt x="3989832" y="2760599"/>
                </a:lnTo>
                <a:close/>
              </a:path>
              <a:path w="4916805" h="3077209">
                <a:moveTo>
                  <a:pt x="4218813" y="2699766"/>
                </a:moveTo>
                <a:lnTo>
                  <a:pt x="4148582" y="2699766"/>
                </a:lnTo>
                <a:lnTo>
                  <a:pt x="4165473" y="2622804"/>
                </a:lnTo>
                <a:lnTo>
                  <a:pt x="4113657" y="2643378"/>
                </a:lnTo>
                <a:lnTo>
                  <a:pt x="4103116" y="2699766"/>
                </a:lnTo>
                <a:lnTo>
                  <a:pt x="4073525" y="2699766"/>
                </a:lnTo>
                <a:lnTo>
                  <a:pt x="4065905" y="2737485"/>
                </a:lnTo>
                <a:lnTo>
                  <a:pt x="4095496" y="2737485"/>
                </a:lnTo>
                <a:lnTo>
                  <a:pt x="4064889" y="2890393"/>
                </a:lnTo>
                <a:lnTo>
                  <a:pt x="4063492" y="2897251"/>
                </a:lnTo>
                <a:lnTo>
                  <a:pt x="4062730" y="2903093"/>
                </a:lnTo>
                <a:lnTo>
                  <a:pt x="4062730" y="2907792"/>
                </a:lnTo>
                <a:lnTo>
                  <a:pt x="4063682" y="2922422"/>
                </a:lnTo>
                <a:lnTo>
                  <a:pt x="4086275" y="2964205"/>
                </a:lnTo>
                <a:lnTo>
                  <a:pt x="4120388" y="2974213"/>
                </a:lnTo>
                <a:lnTo>
                  <a:pt x="4140695" y="2973743"/>
                </a:lnTo>
                <a:lnTo>
                  <a:pt x="4158005" y="2972308"/>
                </a:lnTo>
                <a:lnTo>
                  <a:pt x="4172318" y="2969933"/>
                </a:lnTo>
                <a:lnTo>
                  <a:pt x="4183634" y="2966593"/>
                </a:lnTo>
                <a:lnTo>
                  <a:pt x="4184904" y="2933954"/>
                </a:lnTo>
                <a:lnTo>
                  <a:pt x="4185285" y="2924556"/>
                </a:lnTo>
                <a:lnTo>
                  <a:pt x="4175328" y="2928658"/>
                </a:lnTo>
                <a:lnTo>
                  <a:pt x="4165676" y="2931591"/>
                </a:lnTo>
                <a:lnTo>
                  <a:pt x="4156329" y="2933369"/>
                </a:lnTo>
                <a:lnTo>
                  <a:pt x="4147312" y="2933954"/>
                </a:lnTo>
                <a:lnTo>
                  <a:pt x="4131449" y="2931553"/>
                </a:lnTo>
                <a:lnTo>
                  <a:pt x="4120096" y="2924340"/>
                </a:lnTo>
                <a:lnTo>
                  <a:pt x="4113263" y="2912313"/>
                </a:lnTo>
                <a:lnTo>
                  <a:pt x="4110990" y="2895473"/>
                </a:lnTo>
                <a:lnTo>
                  <a:pt x="4110990" y="2889758"/>
                </a:lnTo>
                <a:lnTo>
                  <a:pt x="4112006" y="2881630"/>
                </a:lnTo>
                <a:lnTo>
                  <a:pt x="4114165" y="2871343"/>
                </a:lnTo>
                <a:lnTo>
                  <a:pt x="4140835" y="2737485"/>
                </a:lnTo>
                <a:lnTo>
                  <a:pt x="4211193" y="2737485"/>
                </a:lnTo>
                <a:lnTo>
                  <a:pt x="4218813" y="2699766"/>
                </a:lnTo>
                <a:close/>
              </a:path>
              <a:path w="4916805" h="3077209">
                <a:moveTo>
                  <a:pt x="4441698" y="2713355"/>
                </a:moveTo>
                <a:lnTo>
                  <a:pt x="4422686" y="2705189"/>
                </a:lnTo>
                <a:lnTo>
                  <a:pt x="4405134" y="2699359"/>
                </a:lnTo>
                <a:lnTo>
                  <a:pt x="4389018" y="2695854"/>
                </a:lnTo>
                <a:lnTo>
                  <a:pt x="4374388" y="2694686"/>
                </a:lnTo>
                <a:lnTo>
                  <a:pt x="4354969" y="2696121"/>
                </a:lnTo>
                <a:lnTo>
                  <a:pt x="4306189" y="2717546"/>
                </a:lnTo>
                <a:lnTo>
                  <a:pt x="4280230" y="2759913"/>
                </a:lnTo>
                <a:lnTo>
                  <a:pt x="4278503" y="2777744"/>
                </a:lnTo>
                <a:lnTo>
                  <a:pt x="4278973" y="2785656"/>
                </a:lnTo>
                <a:lnTo>
                  <a:pt x="4295978" y="2821038"/>
                </a:lnTo>
                <a:lnTo>
                  <a:pt x="4343273" y="2851150"/>
                </a:lnTo>
                <a:lnTo>
                  <a:pt x="4351553" y="2856420"/>
                </a:lnTo>
                <a:lnTo>
                  <a:pt x="4375785" y="2882138"/>
                </a:lnTo>
                <a:lnTo>
                  <a:pt x="4375785" y="2889123"/>
                </a:lnTo>
                <a:lnTo>
                  <a:pt x="4354525" y="2927159"/>
                </a:lnTo>
                <a:lnTo>
                  <a:pt x="4326763" y="2933954"/>
                </a:lnTo>
                <a:lnTo>
                  <a:pt x="4320235" y="2933433"/>
                </a:lnTo>
                <a:lnTo>
                  <a:pt x="4281462" y="2917126"/>
                </a:lnTo>
                <a:lnTo>
                  <a:pt x="4270121" y="2907792"/>
                </a:lnTo>
                <a:lnTo>
                  <a:pt x="4246499" y="2953004"/>
                </a:lnTo>
                <a:lnTo>
                  <a:pt x="4263021" y="2962275"/>
                </a:lnTo>
                <a:lnTo>
                  <a:pt x="4280598" y="2968904"/>
                </a:lnTo>
                <a:lnTo>
                  <a:pt x="4299216" y="2972892"/>
                </a:lnTo>
                <a:lnTo>
                  <a:pt x="4318889" y="2974213"/>
                </a:lnTo>
                <a:lnTo>
                  <a:pt x="4340822" y="2972651"/>
                </a:lnTo>
                <a:lnTo>
                  <a:pt x="4378591" y="2960078"/>
                </a:lnTo>
                <a:lnTo>
                  <a:pt x="4408335" y="2933954"/>
                </a:lnTo>
                <a:lnTo>
                  <a:pt x="4416844" y="2919374"/>
                </a:lnTo>
                <a:lnTo>
                  <a:pt x="4422432" y="2901124"/>
                </a:lnTo>
                <a:lnTo>
                  <a:pt x="4424299" y="2880614"/>
                </a:lnTo>
                <a:lnTo>
                  <a:pt x="4423816" y="2872587"/>
                </a:lnTo>
                <a:lnTo>
                  <a:pt x="4407001" y="2837853"/>
                </a:lnTo>
                <a:lnTo>
                  <a:pt x="4360037" y="2808605"/>
                </a:lnTo>
                <a:lnTo>
                  <a:pt x="4351579" y="2803588"/>
                </a:lnTo>
                <a:lnTo>
                  <a:pt x="4327017" y="2777871"/>
                </a:lnTo>
                <a:lnTo>
                  <a:pt x="4327017" y="2770124"/>
                </a:lnTo>
                <a:lnTo>
                  <a:pt x="4354284" y="2737396"/>
                </a:lnTo>
                <a:lnTo>
                  <a:pt x="4370959" y="2734945"/>
                </a:lnTo>
                <a:lnTo>
                  <a:pt x="4384243" y="2736380"/>
                </a:lnTo>
                <a:lnTo>
                  <a:pt x="4397070" y="2740634"/>
                </a:lnTo>
                <a:lnTo>
                  <a:pt x="4409440" y="2747708"/>
                </a:lnTo>
                <a:lnTo>
                  <a:pt x="4421378" y="2757551"/>
                </a:lnTo>
                <a:lnTo>
                  <a:pt x="4431766" y="2734945"/>
                </a:lnTo>
                <a:lnTo>
                  <a:pt x="4441698" y="2713355"/>
                </a:lnTo>
                <a:close/>
              </a:path>
              <a:path w="4916805" h="3077209">
                <a:moveTo>
                  <a:pt x="4916678" y="2748280"/>
                </a:moveTo>
                <a:lnTo>
                  <a:pt x="4857242" y="2748280"/>
                </a:lnTo>
                <a:lnTo>
                  <a:pt x="4857369" y="2747518"/>
                </a:lnTo>
                <a:lnTo>
                  <a:pt x="4866767" y="2694178"/>
                </a:lnTo>
                <a:lnTo>
                  <a:pt x="4819650" y="2701544"/>
                </a:lnTo>
                <a:lnTo>
                  <a:pt x="4812030" y="2747518"/>
                </a:lnTo>
                <a:lnTo>
                  <a:pt x="4805045" y="2747518"/>
                </a:lnTo>
                <a:lnTo>
                  <a:pt x="4805045" y="2788539"/>
                </a:lnTo>
                <a:lnTo>
                  <a:pt x="4788154" y="2890139"/>
                </a:lnTo>
                <a:lnTo>
                  <a:pt x="4786515" y="2898902"/>
                </a:lnTo>
                <a:lnTo>
                  <a:pt x="4785855" y="2905810"/>
                </a:lnTo>
                <a:lnTo>
                  <a:pt x="4750447" y="2930652"/>
                </a:lnTo>
                <a:lnTo>
                  <a:pt x="4735068" y="2931414"/>
                </a:lnTo>
                <a:lnTo>
                  <a:pt x="4721682" y="2930512"/>
                </a:lnTo>
                <a:lnTo>
                  <a:pt x="4682693" y="2908757"/>
                </a:lnTo>
                <a:lnTo>
                  <a:pt x="4673219" y="2875788"/>
                </a:lnTo>
                <a:lnTo>
                  <a:pt x="4675505" y="2852699"/>
                </a:lnTo>
                <a:lnTo>
                  <a:pt x="4682388" y="2830449"/>
                </a:lnTo>
                <a:lnTo>
                  <a:pt x="4693894" y="2809075"/>
                </a:lnTo>
                <a:lnTo>
                  <a:pt x="4710049" y="2788539"/>
                </a:lnTo>
                <a:lnTo>
                  <a:pt x="4805045" y="2788539"/>
                </a:lnTo>
                <a:lnTo>
                  <a:pt x="4805045" y="2747518"/>
                </a:lnTo>
                <a:lnTo>
                  <a:pt x="4723130" y="2747518"/>
                </a:lnTo>
                <a:lnTo>
                  <a:pt x="4714545" y="2738018"/>
                </a:lnTo>
                <a:lnTo>
                  <a:pt x="4708436" y="2727617"/>
                </a:lnTo>
                <a:lnTo>
                  <a:pt x="4704778" y="2716301"/>
                </a:lnTo>
                <a:lnTo>
                  <a:pt x="4703572" y="2704084"/>
                </a:lnTo>
                <a:lnTo>
                  <a:pt x="4704804" y="2687904"/>
                </a:lnTo>
                <a:lnTo>
                  <a:pt x="4723511" y="2650871"/>
                </a:lnTo>
                <a:lnTo>
                  <a:pt x="4761865" y="2633014"/>
                </a:lnTo>
                <a:lnTo>
                  <a:pt x="4778375" y="2631821"/>
                </a:lnTo>
                <a:lnTo>
                  <a:pt x="4790351" y="2633154"/>
                </a:lnTo>
                <a:lnTo>
                  <a:pt x="4801933" y="2637142"/>
                </a:lnTo>
                <a:lnTo>
                  <a:pt x="4813122" y="2643771"/>
                </a:lnTo>
                <a:lnTo>
                  <a:pt x="4823968" y="2653030"/>
                </a:lnTo>
                <a:lnTo>
                  <a:pt x="4829822" y="2631821"/>
                </a:lnTo>
                <a:lnTo>
                  <a:pt x="4812868" y="2597137"/>
                </a:lnTo>
                <a:lnTo>
                  <a:pt x="4777105" y="2594102"/>
                </a:lnTo>
                <a:lnTo>
                  <a:pt x="4751578" y="2595918"/>
                </a:lnTo>
                <a:lnTo>
                  <a:pt x="4708525" y="2610447"/>
                </a:lnTo>
                <a:lnTo>
                  <a:pt x="4676826" y="2639072"/>
                </a:lnTo>
                <a:lnTo>
                  <a:pt x="4660633" y="2679166"/>
                </a:lnTo>
                <a:lnTo>
                  <a:pt x="4658690" y="2704084"/>
                </a:lnTo>
                <a:lnTo>
                  <a:pt x="4660036" y="2717546"/>
                </a:lnTo>
                <a:lnTo>
                  <a:pt x="4664341" y="2731795"/>
                </a:lnTo>
                <a:lnTo>
                  <a:pt x="4671517" y="2746070"/>
                </a:lnTo>
                <a:lnTo>
                  <a:pt x="4681601" y="2760345"/>
                </a:lnTo>
                <a:lnTo>
                  <a:pt x="4656493" y="2787243"/>
                </a:lnTo>
                <a:lnTo>
                  <a:pt x="4638560" y="2817228"/>
                </a:lnTo>
                <a:lnTo>
                  <a:pt x="4627778" y="2850350"/>
                </a:lnTo>
                <a:lnTo>
                  <a:pt x="4624197" y="2886583"/>
                </a:lnTo>
                <a:lnTo>
                  <a:pt x="4625759" y="2905810"/>
                </a:lnTo>
                <a:lnTo>
                  <a:pt x="4649470" y="2950591"/>
                </a:lnTo>
                <a:lnTo>
                  <a:pt x="4696561" y="2972739"/>
                </a:lnTo>
                <a:lnTo>
                  <a:pt x="4716399" y="2974213"/>
                </a:lnTo>
                <a:lnTo>
                  <a:pt x="4738014" y="2973095"/>
                </a:lnTo>
                <a:lnTo>
                  <a:pt x="4758855" y="2969742"/>
                </a:lnTo>
                <a:lnTo>
                  <a:pt x="4778921" y="2964142"/>
                </a:lnTo>
                <a:lnTo>
                  <a:pt x="4798187" y="2956306"/>
                </a:lnTo>
                <a:lnTo>
                  <a:pt x="4807496" y="2964142"/>
                </a:lnTo>
                <a:lnTo>
                  <a:pt x="4818088" y="2969742"/>
                </a:lnTo>
                <a:lnTo>
                  <a:pt x="4829975" y="2973095"/>
                </a:lnTo>
                <a:lnTo>
                  <a:pt x="4843145" y="2974213"/>
                </a:lnTo>
                <a:lnTo>
                  <a:pt x="4859553" y="2973578"/>
                </a:lnTo>
                <a:lnTo>
                  <a:pt x="4873917" y="2971660"/>
                </a:lnTo>
                <a:lnTo>
                  <a:pt x="4886274" y="2968485"/>
                </a:lnTo>
                <a:lnTo>
                  <a:pt x="4896612" y="2964053"/>
                </a:lnTo>
                <a:lnTo>
                  <a:pt x="4896612" y="2956306"/>
                </a:lnTo>
                <a:lnTo>
                  <a:pt x="4896612" y="2931414"/>
                </a:lnTo>
                <a:lnTo>
                  <a:pt x="4896612" y="2918333"/>
                </a:lnTo>
                <a:lnTo>
                  <a:pt x="4888192" y="2924086"/>
                </a:lnTo>
                <a:lnTo>
                  <a:pt x="4879530" y="2928162"/>
                </a:lnTo>
                <a:lnTo>
                  <a:pt x="4870564" y="2930614"/>
                </a:lnTo>
                <a:lnTo>
                  <a:pt x="4861306" y="2931414"/>
                </a:lnTo>
                <a:lnTo>
                  <a:pt x="4849228" y="2929394"/>
                </a:lnTo>
                <a:lnTo>
                  <a:pt x="4840617" y="2923311"/>
                </a:lnTo>
                <a:lnTo>
                  <a:pt x="4835461" y="2913151"/>
                </a:lnTo>
                <a:lnTo>
                  <a:pt x="4833785" y="2899257"/>
                </a:lnTo>
                <a:lnTo>
                  <a:pt x="4833861" y="2892577"/>
                </a:lnTo>
                <a:lnTo>
                  <a:pt x="4837849" y="2854515"/>
                </a:lnTo>
                <a:lnTo>
                  <a:pt x="4850511" y="2788539"/>
                </a:lnTo>
                <a:lnTo>
                  <a:pt x="4909947" y="2788539"/>
                </a:lnTo>
                <a:lnTo>
                  <a:pt x="4916678" y="2748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9824" y="3680586"/>
            <a:ext cx="4945380" cy="485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8365" algn="l"/>
                <a:tab pos="3232785" algn="l"/>
              </a:tabLst>
            </a:pPr>
            <a:r>
              <a:rPr sz="3000" b="1" spc="215" dirty="0">
                <a:solidFill>
                  <a:srgbClr val="FFFFFF"/>
                </a:solidFill>
                <a:latin typeface="Tahoma"/>
                <a:cs typeface="Tahoma"/>
              </a:rPr>
              <a:t>DEVELOP	</a:t>
            </a:r>
            <a:r>
              <a:rPr sz="3000" b="1" spc="130" dirty="0">
                <a:solidFill>
                  <a:srgbClr val="FFFFFF"/>
                </a:solidFill>
                <a:latin typeface="Tahoma"/>
                <a:cs typeface="Tahoma"/>
              </a:rPr>
              <a:t>OUR	</a:t>
            </a:r>
            <a:r>
              <a:rPr sz="3000" b="1" spc="200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50">
              <a:latin typeface="Tahoma"/>
              <a:cs typeface="Tahoma"/>
            </a:endParaRPr>
          </a:p>
          <a:p>
            <a:pPr marL="894715" marR="2373630">
              <a:lnSpc>
                <a:spcPct val="105400"/>
              </a:lnSpc>
            </a:pPr>
            <a:r>
              <a:rPr sz="4050" i="1" spc="17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4050" i="1" spc="14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4050" i="1" spc="1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4050" i="1" spc="1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4050" i="1" spc="1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4050" i="1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4050" i="1" spc="120" dirty="0">
                <a:solidFill>
                  <a:srgbClr val="FFFFFF"/>
                </a:solidFill>
                <a:latin typeface="Trebuchet MS"/>
                <a:cs typeface="Trebuchet MS"/>
              </a:rPr>
              <a:t>Unity</a:t>
            </a:r>
            <a:endParaRPr sz="40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50">
              <a:latin typeface="Trebuchet MS"/>
              <a:cs typeface="Trebuchet MS"/>
            </a:endParaRPr>
          </a:p>
          <a:p>
            <a:pPr marL="896619">
              <a:lnSpc>
                <a:spcPct val="100000"/>
              </a:lnSpc>
            </a:pPr>
            <a:r>
              <a:rPr sz="4050" i="1" spc="140" dirty="0">
                <a:solidFill>
                  <a:srgbClr val="FFFFFF"/>
                </a:solidFill>
                <a:latin typeface="Trebuchet MS"/>
                <a:cs typeface="Trebuchet MS"/>
              </a:rPr>
              <a:t>clothes</a:t>
            </a:r>
            <a:r>
              <a:rPr sz="4050" i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50" i="1" spc="145" dirty="0">
                <a:solidFill>
                  <a:srgbClr val="FFFFFF"/>
                </a:solidFill>
                <a:latin typeface="Trebuchet MS"/>
                <a:cs typeface="Trebuchet MS"/>
              </a:rPr>
              <a:t>dataset)</a:t>
            </a:r>
            <a:endParaRPr sz="405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0"/>
            <a:ext cx="18288000" cy="1823085"/>
            <a:chOff x="0" y="0"/>
            <a:chExt cx="18288000" cy="1823085"/>
          </a:xfrm>
        </p:grpSpPr>
        <p:sp>
          <p:nvSpPr>
            <p:cNvPr id="21" name="object 21"/>
            <p:cNvSpPr/>
            <p:nvPr/>
          </p:nvSpPr>
          <p:spPr>
            <a:xfrm>
              <a:off x="0" y="0"/>
              <a:ext cx="18288000" cy="1635125"/>
            </a:xfrm>
            <a:custGeom>
              <a:avLst/>
              <a:gdLst/>
              <a:ahLst/>
              <a:cxnLst/>
              <a:rect l="l" t="t" r="r" b="b"/>
              <a:pathLst>
                <a:path w="18288000" h="1635125">
                  <a:moveTo>
                    <a:pt x="18285460" y="0"/>
                  </a:moveTo>
                  <a:lnTo>
                    <a:pt x="0" y="0"/>
                  </a:lnTo>
                  <a:lnTo>
                    <a:pt x="0" y="1635125"/>
                  </a:lnTo>
                  <a:lnTo>
                    <a:pt x="1215390" y="417829"/>
                  </a:lnTo>
                  <a:lnTo>
                    <a:pt x="17070070" y="417829"/>
                  </a:lnTo>
                  <a:lnTo>
                    <a:pt x="18288000" y="1633854"/>
                  </a:lnTo>
                  <a:lnTo>
                    <a:pt x="18288000" y="1904"/>
                  </a:lnTo>
                  <a:lnTo>
                    <a:pt x="18285460" y="1904"/>
                  </a:lnTo>
                  <a:lnTo>
                    <a:pt x="18285460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77965" y="1070991"/>
              <a:ext cx="6054090" cy="752475"/>
            </a:xfrm>
            <a:custGeom>
              <a:avLst/>
              <a:gdLst/>
              <a:ahLst/>
              <a:cxnLst/>
              <a:rect l="l" t="t" r="r" b="b"/>
              <a:pathLst>
                <a:path w="6054090" h="752475">
                  <a:moveTo>
                    <a:pt x="354888" y="347852"/>
                  </a:moveTo>
                  <a:lnTo>
                    <a:pt x="223266" y="347852"/>
                  </a:lnTo>
                  <a:lnTo>
                    <a:pt x="384301" y="749426"/>
                  </a:lnTo>
                  <a:lnTo>
                    <a:pt x="435102" y="749426"/>
                  </a:lnTo>
                  <a:lnTo>
                    <a:pt x="534287" y="502284"/>
                  </a:lnTo>
                  <a:lnTo>
                    <a:pt x="409448" y="502284"/>
                  </a:lnTo>
                  <a:lnTo>
                    <a:pt x="354888" y="347852"/>
                  </a:lnTo>
                  <a:close/>
                </a:path>
                <a:path w="6054090" h="752475">
                  <a:moveTo>
                    <a:pt x="236347" y="12318"/>
                  </a:moveTo>
                  <a:lnTo>
                    <a:pt x="161036" y="12318"/>
                  </a:lnTo>
                  <a:lnTo>
                    <a:pt x="0" y="740028"/>
                  </a:lnTo>
                  <a:lnTo>
                    <a:pt x="137033" y="740028"/>
                  </a:lnTo>
                  <a:lnTo>
                    <a:pt x="223266" y="347852"/>
                  </a:lnTo>
                  <a:lnTo>
                    <a:pt x="354888" y="347852"/>
                  </a:lnTo>
                  <a:lnTo>
                    <a:pt x="236347" y="12318"/>
                  </a:lnTo>
                  <a:close/>
                </a:path>
                <a:path w="6054090" h="752475">
                  <a:moveTo>
                    <a:pt x="728788" y="347852"/>
                  </a:moveTo>
                  <a:lnTo>
                    <a:pt x="596264" y="347852"/>
                  </a:lnTo>
                  <a:lnTo>
                    <a:pt x="679195" y="740028"/>
                  </a:lnTo>
                  <a:lnTo>
                    <a:pt x="816737" y="740028"/>
                  </a:lnTo>
                  <a:lnTo>
                    <a:pt x="728788" y="347852"/>
                  </a:lnTo>
                  <a:close/>
                </a:path>
                <a:path w="6054090" h="752475">
                  <a:moveTo>
                    <a:pt x="653541" y="12318"/>
                  </a:moveTo>
                  <a:lnTo>
                    <a:pt x="578738" y="12318"/>
                  </a:lnTo>
                  <a:lnTo>
                    <a:pt x="409448" y="502284"/>
                  </a:lnTo>
                  <a:lnTo>
                    <a:pt x="534287" y="502284"/>
                  </a:lnTo>
                  <a:lnTo>
                    <a:pt x="596264" y="347852"/>
                  </a:lnTo>
                  <a:lnTo>
                    <a:pt x="728788" y="347852"/>
                  </a:lnTo>
                  <a:lnTo>
                    <a:pt x="653541" y="12318"/>
                  </a:lnTo>
                  <a:close/>
                </a:path>
                <a:path w="6054090" h="752475">
                  <a:moveTo>
                    <a:pt x="1250695" y="2412"/>
                  </a:moveTo>
                  <a:lnTo>
                    <a:pt x="1188465" y="2412"/>
                  </a:lnTo>
                  <a:lnTo>
                    <a:pt x="869568" y="739520"/>
                  </a:lnTo>
                  <a:lnTo>
                    <a:pt x="1027430" y="739520"/>
                  </a:lnTo>
                  <a:lnTo>
                    <a:pt x="1083056" y="592074"/>
                  </a:lnTo>
                  <a:lnTo>
                    <a:pt x="1507936" y="592074"/>
                  </a:lnTo>
                  <a:lnTo>
                    <a:pt x="1464887" y="493394"/>
                  </a:lnTo>
                  <a:lnTo>
                    <a:pt x="1123568" y="493394"/>
                  </a:lnTo>
                  <a:lnTo>
                    <a:pt x="1219581" y="224789"/>
                  </a:lnTo>
                  <a:lnTo>
                    <a:pt x="1347708" y="224789"/>
                  </a:lnTo>
                  <a:lnTo>
                    <a:pt x="1250695" y="2412"/>
                  </a:lnTo>
                  <a:close/>
                </a:path>
                <a:path w="6054090" h="752475">
                  <a:moveTo>
                    <a:pt x="1507936" y="592074"/>
                  </a:moveTo>
                  <a:lnTo>
                    <a:pt x="1357249" y="592074"/>
                  </a:lnTo>
                  <a:lnTo>
                    <a:pt x="1415668" y="739520"/>
                  </a:lnTo>
                  <a:lnTo>
                    <a:pt x="1572260" y="739520"/>
                  </a:lnTo>
                  <a:lnTo>
                    <a:pt x="1507936" y="592074"/>
                  </a:lnTo>
                  <a:close/>
                </a:path>
                <a:path w="6054090" h="752475">
                  <a:moveTo>
                    <a:pt x="1347708" y="224789"/>
                  </a:moveTo>
                  <a:lnTo>
                    <a:pt x="1219581" y="224789"/>
                  </a:lnTo>
                  <a:lnTo>
                    <a:pt x="1315719" y="493394"/>
                  </a:lnTo>
                  <a:lnTo>
                    <a:pt x="1464887" y="493394"/>
                  </a:lnTo>
                  <a:lnTo>
                    <a:pt x="1347708" y="224789"/>
                  </a:lnTo>
                  <a:close/>
                </a:path>
                <a:path w="6054090" h="752475">
                  <a:moveTo>
                    <a:pt x="2025523" y="127000"/>
                  </a:moveTo>
                  <a:lnTo>
                    <a:pt x="1883537" y="127000"/>
                  </a:lnTo>
                  <a:lnTo>
                    <a:pt x="1883537" y="739520"/>
                  </a:lnTo>
                  <a:lnTo>
                    <a:pt x="2025523" y="739520"/>
                  </a:lnTo>
                  <a:lnTo>
                    <a:pt x="2025523" y="127000"/>
                  </a:lnTo>
                  <a:close/>
                </a:path>
                <a:path w="6054090" h="752475">
                  <a:moveTo>
                    <a:pt x="2291461" y="12318"/>
                  </a:moveTo>
                  <a:lnTo>
                    <a:pt x="1629156" y="12318"/>
                  </a:lnTo>
                  <a:lnTo>
                    <a:pt x="1629156" y="127000"/>
                  </a:lnTo>
                  <a:lnTo>
                    <a:pt x="2291461" y="127000"/>
                  </a:lnTo>
                  <a:lnTo>
                    <a:pt x="2291461" y="12318"/>
                  </a:lnTo>
                  <a:close/>
                </a:path>
                <a:path w="6054090" h="752475">
                  <a:moveTo>
                    <a:pt x="2939034" y="12318"/>
                  </a:moveTo>
                  <a:lnTo>
                    <a:pt x="2428620" y="12318"/>
                  </a:lnTo>
                  <a:lnTo>
                    <a:pt x="2428620" y="739520"/>
                  </a:lnTo>
                  <a:lnTo>
                    <a:pt x="2933065" y="739520"/>
                  </a:lnTo>
                  <a:lnTo>
                    <a:pt x="2933065" y="624839"/>
                  </a:lnTo>
                  <a:lnTo>
                    <a:pt x="2570607" y="624839"/>
                  </a:lnTo>
                  <a:lnTo>
                    <a:pt x="2570607" y="406907"/>
                  </a:lnTo>
                  <a:lnTo>
                    <a:pt x="2834766" y="406907"/>
                  </a:lnTo>
                  <a:lnTo>
                    <a:pt x="2834766" y="297306"/>
                  </a:lnTo>
                  <a:lnTo>
                    <a:pt x="2570607" y="297306"/>
                  </a:lnTo>
                  <a:lnTo>
                    <a:pt x="2570607" y="127000"/>
                  </a:lnTo>
                  <a:lnTo>
                    <a:pt x="2939034" y="127000"/>
                  </a:lnTo>
                  <a:lnTo>
                    <a:pt x="2939034" y="12318"/>
                  </a:lnTo>
                  <a:close/>
                </a:path>
                <a:path w="6054090" h="752475">
                  <a:moveTo>
                    <a:pt x="3329940" y="4952"/>
                  </a:moveTo>
                  <a:lnTo>
                    <a:pt x="3303432" y="5189"/>
                  </a:lnTo>
                  <a:lnTo>
                    <a:pt x="3273043" y="5889"/>
                  </a:lnTo>
                  <a:lnTo>
                    <a:pt x="3118588" y="12100"/>
                  </a:lnTo>
                  <a:lnTo>
                    <a:pt x="3108325" y="12318"/>
                  </a:lnTo>
                  <a:lnTo>
                    <a:pt x="3108325" y="739520"/>
                  </a:lnTo>
                  <a:lnTo>
                    <a:pt x="3255772" y="739520"/>
                  </a:lnTo>
                  <a:lnTo>
                    <a:pt x="3255772" y="435736"/>
                  </a:lnTo>
                  <a:lnTo>
                    <a:pt x="3503804" y="435736"/>
                  </a:lnTo>
                  <a:lnTo>
                    <a:pt x="3486658" y="411987"/>
                  </a:lnTo>
                  <a:lnTo>
                    <a:pt x="3517209" y="399081"/>
                  </a:lnTo>
                  <a:lnTo>
                    <a:pt x="3545046" y="382270"/>
                  </a:lnTo>
                  <a:lnTo>
                    <a:pt x="3570168" y="361553"/>
                  </a:lnTo>
                  <a:lnTo>
                    <a:pt x="3592576" y="336930"/>
                  </a:lnTo>
                  <a:lnTo>
                    <a:pt x="3597558" y="329564"/>
                  </a:lnTo>
                  <a:lnTo>
                    <a:pt x="3315716" y="329564"/>
                  </a:lnTo>
                  <a:lnTo>
                    <a:pt x="3304242" y="329374"/>
                  </a:lnTo>
                  <a:lnTo>
                    <a:pt x="3290411" y="328802"/>
                  </a:lnTo>
                  <a:lnTo>
                    <a:pt x="3274246" y="327850"/>
                  </a:lnTo>
                  <a:lnTo>
                    <a:pt x="3255772" y="326516"/>
                  </a:lnTo>
                  <a:lnTo>
                    <a:pt x="3255772" y="124586"/>
                  </a:lnTo>
                  <a:lnTo>
                    <a:pt x="3268148" y="123253"/>
                  </a:lnTo>
                  <a:lnTo>
                    <a:pt x="3280298" y="122300"/>
                  </a:lnTo>
                  <a:lnTo>
                    <a:pt x="3292187" y="121729"/>
                  </a:lnTo>
                  <a:lnTo>
                    <a:pt x="3303778" y="121538"/>
                  </a:lnTo>
                  <a:lnTo>
                    <a:pt x="3612391" y="121538"/>
                  </a:lnTo>
                  <a:lnTo>
                    <a:pt x="3600751" y="100250"/>
                  </a:lnTo>
                  <a:lnTo>
                    <a:pt x="3574416" y="71135"/>
                  </a:lnTo>
                  <a:lnTo>
                    <a:pt x="3540560" y="47312"/>
                  </a:lnTo>
                  <a:lnTo>
                    <a:pt x="3499183" y="28781"/>
                  </a:lnTo>
                  <a:lnTo>
                    <a:pt x="3450287" y="15544"/>
                  </a:lnTo>
                  <a:lnTo>
                    <a:pt x="3393872" y="7601"/>
                  </a:lnTo>
                  <a:lnTo>
                    <a:pt x="3329940" y="4952"/>
                  </a:lnTo>
                  <a:close/>
                </a:path>
                <a:path w="6054090" h="752475">
                  <a:moveTo>
                    <a:pt x="3503804" y="435736"/>
                  </a:moveTo>
                  <a:lnTo>
                    <a:pt x="3255772" y="435736"/>
                  </a:lnTo>
                  <a:lnTo>
                    <a:pt x="3283057" y="437096"/>
                  </a:lnTo>
                  <a:lnTo>
                    <a:pt x="3328102" y="438862"/>
                  </a:lnTo>
                  <a:lnTo>
                    <a:pt x="3345815" y="439292"/>
                  </a:lnTo>
                  <a:lnTo>
                    <a:pt x="3559302" y="739520"/>
                  </a:lnTo>
                  <a:lnTo>
                    <a:pt x="3723132" y="739520"/>
                  </a:lnTo>
                  <a:lnTo>
                    <a:pt x="3503804" y="435736"/>
                  </a:lnTo>
                  <a:close/>
                </a:path>
                <a:path w="6054090" h="752475">
                  <a:moveTo>
                    <a:pt x="3612391" y="121538"/>
                  </a:moveTo>
                  <a:lnTo>
                    <a:pt x="3303778" y="121538"/>
                  </a:lnTo>
                  <a:lnTo>
                    <a:pt x="3348118" y="122872"/>
                  </a:lnTo>
                  <a:lnTo>
                    <a:pt x="3386089" y="126873"/>
                  </a:lnTo>
                  <a:lnTo>
                    <a:pt x="3442969" y="142875"/>
                  </a:lnTo>
                  <a:lnTo>
                    <a:pt x="3476116" y="172291"/>
                  </a:lnTo>
                  <a:lnTo>
                    <a:pt x="3487166" y="217804"/>
                  </a:lnTo>
                  <a:lnTo>
                    <a:pt x="3484594" y="248144"/>
                  </a:lnTo>
                  <a:lnTo>
                    <a:pt x="3464020" y="292582"/>
                  </a:lnTo>
                  <a:lnTo>
                    <a:pt x="3422390" y="316706"/>
                  </a:lnTo>
                  <a:lnTo>
                    <a:pt x="3357274" y="328136"/>
                  </a:lnTo>
                  <a:lnTo>
                    <a:pt x="3315716" y="329564"/>
                  </a:lnTo>
                  <a:lnTo>
                    <a:pt x="3597558" y="329564"/>
                  </a:lnTo>
                  <a:lnTo>
                    <a:pt x="3610985" y="309715"/>
                  </a:lnTo>
                  <a:lnTo>
                    <a:pt x="3624119" y="281035"/>
                  </a:lnTo>
                  <a:lnTo>
                    <a:pt x="3631991" y="250902"/>
                  </a:lnTo>
                  <a:lnTo>
                    <a:pt x="3634613" y="219328"/>
                  </a:lnTo>
                  <a:lnTo>
                    <a:pt x="3630850" y="174347"/>
                  </a:lnTo>
                  <a:lnTo>
                    <a:pt x="3619562" y="134654"/>
                  </a:lnTo>
                  <a:lnTo>
                    <a:pt x="3612391" y="121538"/>
                  </a:lnTo>
                  <a:close/>
                </a:path>
                <a:path w="6054090" h="752475">
                  <a:moveTo>
                    <a:pt x="3981450" y="12318"/>
                  </a:moveTo>
                  <a:lnTo>
                    <a:pt x="3839464" y="12318"/>
                  </a:lnTo>
                  <a:lnTo>
                    <a:pt x="3839464" y="739520"/>
                  </a:lnTo>
                  <a:lnTo>
                    <a:pt x="3981450" y="739520"/>
                  </a:lnTo>
                  <a:lnTo>
                    <a:pt x="3981450" y="12318"/>
                  </a:lnTo>
                  <a:close/>
                </a:path>
                <a:path w="6054090" h="752475">
                  <a:moveTo>
                    <a:pt x="4495292" y="2412"/>
                  </a:moveTo>
                  <a:lnTo>
                    <a:pt x="4433062" y="2412"/>
                  </a:lnTo>
                  <a:lnTo>
                    <a:pt x="4114165" y="739520"/>
                  </a:lnTo>
                  <a:lnTo>
                    <a:pt x="4272026" y="739520"/>
                  </a:lnTo>
                  <a:lnTo>
                    <a:pt x="4327652" y="592074"/>
                  </a:lnTo>
                  <a:lnTo>
                    <a:pt x="4752532" y="592074"/>
                  </a:lnTo>
                  <a:lnTo>
                    <a:pt x="4709483" y="493394"/>
                  </a:lnTo>
                  <a:lnTo>
                    <a:pt x="4368165" y="493394"/>
                  </a:lnTo>
                  <a:lnTo>
                    <a:pt x="4464177" y="224789"/>
                  </a:lnTo>
                  <a:lnTo>
                    <a:pt x="4592304" y="224789"/>
                  </a:lnTo>
                  <a:lnTo>
                    <a:pt x="4495292" y="2412"/>
                  </a:lnTo>
                  <a:close/>
                </a:path>
                <a:path w="6054090" h="752475">
                  <a:moveTo>
                    <a:pt x="4752532" y="592074"/>
                  </a:moveTo>
                  <a:lnTo>
                    <a:pt x="4601845" y="592074"/>
                  </a:lnTo>
                  <a:lnTo>
                    <a:pt x="4660265" y="739520"/>
                  </a:lnTo>
                  <a:lnTo>
                    <a:pt x="4816856" y="739520"/>
                  </a:lnTo>
                  <a:lnTo>
                    <a:pt x="4752532" y="592074"/>
                  </a:lnTo>
                  <a:close/>
                </a:path>
                <a:path w="6054090" h="752475">
                  <a:moveTo>
                    <a:pt x="4592304" y="224789"/>
                  </a:moveTo>
                  <a:lnTo>
                    <a:pt x="4464177" y="224789"/>
                  </a:lnTo>
                  <a:lnTo>
                    <a:pt x="4560316" y="493394"/>
                  </a:lnTo>
                  <a:lnTo>
                    <a:pt x="4709483" y="493394"/>
                  </a:lnTo>
                  <a:lnTo>
                    <a:pt x="4592304" y="224789"/>
                  </a:lnTo>
                  <a:close/>
                </a:path>
                <a:path w="6054090" h="752475">
                  <a:moveTo>
                    <a:pt x="5086731" y="12318"/>
                  </a:moveTo>
                  <a:lnTo>
                    <a:pt x="4944745" y="12318"/>
                  </a:lnTo>
                  <a:lnTo>
                    <a:pt x="4944745" y="739520"/>
                  </a:lnTo>
                  <a:lnTo>
                    <a:pt x="5448173" y="739520"/>
                  </a:lnTo>
                  <a:lnTo>
                    <a:pt x="5448173" y="624839"/>
                  </a:lnTo>
                  <a:lnTo>
                    <a:pt x="5086731" y="624839"/>
                  </a:lnTo>
                  <a:lnTo>
                    <a:pt x="5086731" y="12318"/>
                  </a:lnTo>
                  <a:close/>
                </a:path>
                <a:path w="6054090" h="752475">
                  <a:moveTo>
                    <a:pt x="5621909" y="583691"/>
                  </a:moveTo>
                  <a:lnTo>
                    <a:pt x="5569458" y="699261"/>
                  </a:lnTo>
                  <a:lnTo>
                    <a:pt x="5615870" y="722338"/>
                  </a:lnTo>
                  <a:lnTo>
                    <a:pt x="5665009" y="738806"/>
                  </a:lnTo>
                  <a:lnTo>
                    <a:pt x="5716887" y="748678"/>
                  </a:lnTo>
                  <a:lnTo>
                    <a:pt x="5771515" y="751966"/>
                  </a:lnTo>
                  <a:lnTo>
                    <a:pt x="5832643" y="748395"/>
                  </a:lnTo>
                  <a:lnTo>
                    <a:pt x="5887259" y="737679"/>
                  </a:lnTo>
                  <a:lnTo>
                    <a:pt x="5935374" y="719820"/>
                  </a:lnTo>
                  <a:lnTo>
                    <a:pt x="5977001" y="694816"/>
                  </a:lnTo>
                  <a:lnTo>
                    <a:pt x="6010578" y="664362"/>
                  </a:lnTo>
                  <a:lnTo>
                    <a:pt x="6029447" y="637285"/>
                  </a:lnTo>
                  <a:lnTo>
                    <a:pt x="5787263" y="637285"/>
                  </a:lnTo>
                  <a:lnTo>
                    <a:pt x="5746424" y="633930"/>
                  </a:lnTo>
                  <a:lnTo>
                    <a:pt x="5705252" y="623871"/>
                  </a:lnTo>
                  <a:lnTo>
                    <a:pt x="5663747" y="607121"/>
                  </a:lnTo>
                  <a:lnTo>
                    <a:pt x="5621909" y="583691"/>
                  </a:lnTo>
                  <a:close/>
                </a:path>
                <a:path w="6054090" h="752475">
                  <a:moveTo>
                    <a:pt x="5813552" y="0"/>
                  </a:moveTo>
                  <a:lnTo>
                    <a:pt x="5762712" y="3474"/>
                  </a:lnTo>
                  <a:lnTo>
                    <a:pt x="5716682" y="13890"/>
                  </a:lnTo>
                  <a:lnTo>
                    <a:pt x="5675463" y="31236"/>
                  </a:lnTo>
                  <a:lnTo>
                    <a:pt x="5639054" y="55499"/>
                  </a:lnTo>
                  <a:lnTo>
                    <a:pt x="5609310" y="85119"/>
                  </a:lnTo>
                  <a:lnTo>
                    <a:pt x="5588079" y="118348"/>
                  </a:lnTo>
                  <a:lnTo>
                    <a:pt x="5575349" y="155172"/>
                  </a:lnTo>
                  <a:lnTo>
                    <a:pt x="5571109" y="195579"/>
                  </a:lnTo>
                  <a:lnTo>
                    <a:pt x="5572180" y="217654"/>
                  </a:lnTo>
                  <a:lnTo>
                    <a:pt x="5580753" y="258802"/>
                  </a:lnTo>
                  <a:lnTo>
                    <a:pt x="5597808" y="295882"/>
                  </a:lnTo>
                  <a:lnTo>
                    <a:pt x="5622347" y="327989"/>
                  </a:lnTo>
                  <a:lnTo>
                    <a:pt x="5657145" y="356612"/>
                  </a:lnTo>
                  <a:lnTo>
                    <a:pt x="5719109" y="391179"/>
                  </a:lnTo>
                  <a:lnTo>
                    <a:pt x="5761355" y="411225"/>
                  </a:lnTo>
                  <a:lnTo>
                    <a:pt x="5803455" y="431678"/>
                  </a:lnTo>
                  <a:lnTo>
                    <a:pt x="5837745" y="451119"/>
                  </a:lnTo>
                  <a:lnTo>
                    <a:pt x="5882894" y="486917"/>
                  </a:lnTo>
                  <a:lnTo>
                    <a:pt x="5904960" y="521509"/>
                  </a:lnTo>
                  <a:lnTo>
                    <a:pt x="5912358" y="557910"/>
                  </a:lnTo>
                  <a:lnTo>
                    <a:pt x="5904545" y="592601"/>
                  </a:lnTo>
                  <a:lnTo>
                    <a:pt x="5881100" y="617410"/>
                  </a:lnTo>
                  <a:lnTo>
                    <a:pt x="5842009" y="632313"/>
                  </a:lnTo>
                  <a:lnTo>
                    <a:pt x="5787263" y="637285"/>
                  </a:lnTo>
                  <a:lnTo>
                    <a:pt x="6029447" y="637285"/>
                  </a:lnTo>
                  <a:lnTo>
                    <a:pt x="6034547" y="629967"/>
                  </a:lnTo>
                  <a:lnTo>
                    <a:pt x="6048920" y="591643"/>
                  </a:lnTo>
                  <a:lnTo>
                    <a:pt x="6053709" y="549401"/>
                  </a:lnTo>
                  <a:lnTo>
                    <a:pt x="6052544" y="525400"/>
                  </a:lnTo>
                  <a:lnTo>
                    <a:pt x="6043261" y="480875"/>
                  </a:lnTo>
                  <a:lnTo>
                    <a:pt x="6024856" y="440993"/>
                  </a:lnTo>
                  <a:lnTo>
                    <a:pt x="5997805" y="405993"/>
                  </a:lnTo>
                  <a:lnTo>
                    <a:pt x="5960540" y="374993"/>
                  </a:lnTo>
                  <a:lnTo>
                    <a:pt x="5902680" y="342088"/>
                  </a:lnTo>
                  <a:lnTo>
                    <a:pt x="5865368" y="324611"/>
                  </a:lnTo>
                  <a:lnTo>
                    <a:pt x="5798712" y="291129"/>
                  </a:lnTo>
                  <a:lnTo>
                    <a:pt x="5751131" y="258302"/>
                  </a:lnTo>
                  <a:lnTo>
                    <a:pt x="5722600" y="226117"/>
                  </a:lnTo>
                  <a:lnTo>
                    <a:pt x="5713095" y="194563"/>
                  </a:lnTo>
                  <a:lnTo>
                    <a:pt x="5714765" y="176585"/>
                  </a:lnTo>
                  <a:lnTo>
                    <a:pt x="5740019" y="133223"/>
                  </a:lnTo>
                  <a:lnTo>
                    <a:pt x="5793025" y="111077"/>
                  </a:lnTo>
                  <a:lnTo>
                    <a:pt x="5816219" y="109600"/>
                  </a:lnTo>
                  <a:lnTo>
                    <a:pt x="5992853" y="109600"/>
                  </a:lnTo>
                  <a:lnTo>
                    <a:pt x="6017133" y="47116"/>
                  </a:lnTo>
                  <a:lnTo>
                    <a:pt x="5980054" y="26521"/>
                  </a:lnTo>
                  <a:lnTo>
                    <a:pt x="5933773" y="11795"/>
                  </a:lnTo>
                  <a:lnTo>
                    <a:pt x="5878276" y="2950"/>
                  </a:lnTo>
                  <a:lnTo>
                    <a:pt x="5813552" y="0"/>
                  </a:lnTo>
                  <a:close/>
                </a:path>
                <a:path w="6054090" h="752475">
                  <a:moveTo>
                    <a:pt x="5992853" y="109600"/>
                  </a:moveTo>
                  <a:lnTo>
                    <a:pt x="5816219" y="109600"/>
                  </a:lnTo>
                  <a:lnTo>
                    <a:pt x="5857224" y="112647"/>
                  </a:lnTo>
                  <a:lnTo>
                    <a:pt x="5897181" y="121777"/>
                  </a:lnTo>
                  <a:lnTo>
                    <a:pt x="5936091" y="136979"/>
                  </a:lnTo>
                  <a:lnTo>
                    <a:pt x="5973953" y="158241"/>
                  </a:lnTo>
                  <a:lnTo>
                    <a:pt x="5992853" y="109600"/>
                  </a:lnTo>
                  <a:close/>
                </a:path>
              </a:pathLst>
            </a:custGeom>
            <a:solidFill>
              <a:srgbClr val="29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64912"/>
            <a:ext cx="8956040" cy="7807325"/>
            <a:chOff x="0" y="2464912"/>
            <a:chExt cx="8956040" cy="7807325"/>
          </a:xfrm>
        </p:grpSpPr>
        <p:sp>
          <p:nvSpPr>
            <p:cNvPr id="3" name="object 3"/>
            <p:cNvSpPr/>
            <p:nvPr/>
          </p:nvSpPr>
          <p:spPr>
            <a:xfrm>
              <a:off x="0" y="2464912"/>
              <a:ext cx="8956040" cy="7807325"/>
            </a:xfrm>
            <a:custGeom>
              <a:avLst/>
              <a:gdLst/>
              <a:ahLst/>
              <a:cxnLst/>
              <a:rect l="l" t="t" r="r" b="b"/>
              <a:pathLst>
                <a:path w="8956040" h="7807325">
                  <a:moveTo>
                    <a:pt x="8956040" y="0"/>
                  </a:moveTo>
                  <a:lnTo>
                    <a:pt x="0" y="0"/>
                  </a:lnTo>
                  <a:lnTo>
                    <a:pt x="0" y="7807325"/>
                  </a:lnTo>
                  <a:lnTo>
                    <a:pt x="8956040" y="7807325"/>
                  </a:lnTo>
                  <a:lnTo>
                    <a:pt x="8956040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155" y="4983988"/>
              <a:ext cx="161925" cy="1619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155" y="6869937"/>
              <a:ext cx="161925" cy="1619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9155" y="8755887"/>
              <a:ext cx="161925" cy="1619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9824" y="3058794"/>
            <a:ext cx="748792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1106805" algn="l"/>
                <a:tab pos="3542029" algn="l"/>
                <a:tab pos="4859020" algn="l"/>
                <a:tab pos="5607685" algn="l"/>
              </a:tabLst>
            </a:pPr>
            <a:r>
              <a:rPr sz="3000" spc="1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000" spc="175" dirty="0">
                <a:solidFill>
                  <a:srgbClr val="FFFFFF"/>
                </a:solidFill>
                <a:latin typeface="Tahoma"/>
                <a:cs typeface="Tahoma"/>
              </a:rPr>
              <a:t>EC</a:t>
            </a:r>
            <a:r>
              <a:rPr sz="3000" spc="150" dirty="0">
                <a:solidFill>
                  <a:srgbClr val="FFFFFF"/>
                </a:solidFill>
                <a:latin typeface="Tahoma"/>
                <a:cs typeface="Tahoma"/>
              </a:rPr>
              <a:t>HN</a:t>
            </a:r>
            <a:r>
              <a:rPr sz="3000" spc="15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000" spc="17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000" spc="155" dirty="0">
                <a:solidFill>
                  <a:srgbClr val="FFFFFF"/>
                </a:solidFill>
                <a:latin typeface="Tahoma"/>
                <a:cs typeface="Tahoma"/>
              </a:rPr>
              <a:t>OG</a:t>
            </a:r>
            <a:r>
              <a:rPr sz="3000" spc="185" dirty="0">
                <a:solidFill>
                  <a:srgbClr val="FFFFFF"/>
                </a:solidFill>
                <a:latin typeface="Tahoma"/>
                <a:cs typeface="Tahoma"/>
              </a:rPr>
              <a:t>IE</a:t>
            </a:r>
            <a:r>
              <a:rPr sz="3000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000" spc="114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000" spc="12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3000" spc="-13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000" spc="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000" spc="-1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000" spc="12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3000" spc="12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3000" spc="14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3000" spc="145" dirty="0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sz="3000" spc="1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000" spc="-70" dirty="0">
                <a:solidFill>
                  <a:srgbClr val="FFFFFF"/>
                </a:solidFill>
                <a:latin typeface="Tahoma"/>
                <a:cs typeface="Tahoma"/>
              </a:rPr>
              <a:t>P  </a:t>
            </a:r>
            <a:r>
              <a:rPr sz="3000" spc="130" dirty="0">
                <a:solidFill>
                  <a:srgbClr val="FFFFFF"/>
                </a:solidFill>
                <a:latin typeface="Tahoma"/>
                <a:cs typeface="Tahoma"/>
              </a:rPr>
              <a:t>OUR	</a:t>
            </a:r>
            <a:r>
              <a:rPr sz="3000" spc="125" dirty="0">
                <a:solidFill>
                  <a:srgbClr val="FFFFFF"/>
                </a:solidFill>
                <a:latin typeface="Tahoma"/>
                <a:cs typeface="Tahoma"/>
              </a:rPr>
              <a:t>APP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3932" y="4701921"/>
            <a:ext cx="7143115" cy="4399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3970" marR="614680" indent="-1905">
              <a:lnSpc>
                <a:spcPts val="4960"/>
              </a:lnSpc>
              <a:spcBef>
                <a:spcPts val="125"/>
              </a:spcBef>
            </a:pPr>
            <a:r>
              <a:rPr sz="4000" b="1" i="1" spc="-114" dirty="0">
                <a:solidFill>
                  <a:srgbClr val="FFFFFF"/>
                </a:solidFill>
                <a:latin typeface="Trebuchet MS"/>
                <a:cs typeface="Trebuchet MS"/>
              </a:rPr>
              <a:t>FLUTTER</a:t>
            </a:r>
            <a:r>
              <a:rPr sz="4000" b="1" i="1" spc="3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-1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4000" i="1" spc="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-70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4000" i="1" spc="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-22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4000" i="1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-40" dirty="0">
                <a:solidFill>
                  <a:srgbClr val="FFFFFF"/>
                </a:solidFill>
                <a:latin typeface="Trebuchet MS"/>
                <a:cs typeface="Trebuchet MS"/>
              </a:rPr>
              <a:t>virtual </a:t>
            </a:r>
            <a:r>
              <a:rPr sz="4000" i="1" spc="-1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150" dirty="0">
                <a:solidFill>
                  <a:srgbClr val="FFFFFF"/>
                </a:solidFill>
                <a:latin typeface="Trebuchet MS"/>
                <a:cs typeface="Trebuchet MS"/>
              </a:rPr>
              <a:t>e-commerce</a:t>
            </a:r>
            <a:r>
              <a:rPr sz="4000" i="1" spc="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95" dirty="0">
                <a:solidFill>
                  <a:srgbClr val="FFFFFF"/>
                </a:solidFill>
                <a:latin typeface="Trebuchet MS"/>
                <a:cs typeface="Trebuchet MS"/>
              </a:rPr>
              <a:t>app.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50">
              <a:latin typeface="Trebuchet MS"/>
              <a:cs typeface="Trebuchet MS"/>
            </a:endParaRPr>
          </a:p>
          <a:p>
            <a:pPr marL="12700" marR="5080">
              <a:lnSpc>
                <a:spcPct val="103299"/>
              </a:lnSpc>
            </a:pPr>
            <a:r>
              <a:rPr sz="4000" b="1" i="1" spc="-20" dirty="0">
                <a:solidFill>
                  <a:srgbClr val="FFFFFF"/>
                </a:solidFill>
                <a:latin typeface="Trebuchet MS"/>
                <a:cs typeface="Trebuchet MS"/>
              </a:rPr>
              <a:t>POSE</a:t>
            </a:r>
            <a:r>
              <a:rPr sz="4000" b="1" i="1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b="1" i="1" spc="10" dirty="0">
                <a:solidFill>
                  <a:srgbClr val="FFFFFF"/>
                </a:solidFill>
                <a:latin typeface="Trebuchet MS"/>
                <a:cs typeface="Trebuchet MS"/>
              </a:rPr>
              <a:t>DETECTOR</a:t>
            </a:r>
            <a:r>
              <a:rPr sz="4000" b="1" i="1" spc="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4000" i="1" spc="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-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4000" i="1" spc="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-60" dirty="0">
                <a:solidFill>
                  <a:srgbClr val="FFFFFF"/>
                </a:solidFill>
                <a:latin typeface="Trebuchet MS"/>
                <a:cs typeface="Trebuchet MS"/>
              </a:rPr>
              <a:t>T- </a:t>
            </a:r>
            <a:r>
              <a:rPr sz="4000" i="1" spc="-1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125" dirty="0">
                <a:solidFill>
                  <a:srgbClr val="FFFFFF"/>
                </a:solidFill>
                <a:latin typeface="Trebuchet MS"/>
                <a:cs typeface="Trebuchet MS"/>
              </a:rPr>
              <a:t>shirts.</a:t>
            </a:r>
            <a:endParaRPr sz="4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4000" b="1" i="1" spc="114" dirty="0">
                <a:solidFill>
                  <a:srgbClr val="FFFFFF"/>
                </a:solidFill>
                <a:latin typeface="Trebuchet MS"/>
                <a:cs typeface="Trebuchet MS"/>
              </a:rPr>
              <a:t>UNITY</a:t>
            </a:r>
            <a:r>
              <a:rPr sz="4000" b="1" i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b="1" i="1" spc="105" dirty="0">
                <a:solidFill>
                  <a:srgbClr val="FFFFFF"/>
                </a:solidFill>
                <a:latin typeface="Trebuchet MS"/>
                <a:cs typeface="Trebuchet MS"/>
              </a:rPr>
              <a:t>MARS</a:t>
            </a:r>
            <a:r>
              <a:rPr sz="4000" b="1" i="1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8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4000" i="1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100" dirty="0">
                <a:solidFill>
                  <a:srgbClr val="FFFFFF"/>
                </a:solidFill>
                <a:latin typeface="Trebuchet MS"/>
                <a:cs typeface="Trebuchet MS"/>
              </a:rPr>
              <a:t>face</a:t>
            </a:r>
            <a:r>
              <a:rPr sz="4000" i="1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-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4000" i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i="1" spc="105" dirty="0">
                <a:solidFill>
                  <a:srgbClr val="FFFFFF"/>
                </a:solidFill>
                <a:latin typeface="Trebuchet MS"/>
                <a:cs typeface="Trebuchet MS"/>
              </a:rPr>
              <a:t>head</a:t>
            </a:r>
            <a:endParaRPr sz="4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334500" y="2464912"/>
            <a:ext cx="8953500" cy="7807325"/>
            <a:chOff x="9334500" y="2464912"/>
            <a:chExt cx="8953500" cy="7807325"/>
          </a:xfrm>
        </p:grpSpPr>
        <p:sp>
          <p:nvSpPr>
            <p:cNvPr id="10" name="object 10"/>
            <p:cNvSpPr/>
            <p:nvPr/>
          </p:nvSpPr>
          <p:spPr>
            <a:xfrm>
              <a:off x="9334500" y="2464912"/>
              <a:ext cx="8953500" cy="7807325"/>
            </a:xfrm>
            <a:custGeom>
              <a:avLst/>
              <a:gdLst/>
              <a:ahLst/>
              <a:cxnLst/>
              <a:rect l="l" t="t" r="r" b="b"/>
              <a:pathLst>
                <a:path w="8953500" h="7807325">
                  <a:moveTo>
                    <a:pt x="0" y="7807325"/>
                  </a:moveTo>
                  <a:lnTo>
                    <a:pt x="8953499" y="7807325"/>
                  </a:lnTo>
                  <a:lnTo>
                    <a:pt x="8953499" y="0"/>
                  </a:lnTo>
                  <a:lnTo>
                    <a:pt x="0" y="0"/>
                  </a:lnTo>
                  <a:lnTo>
                    <a:pt x="0" y="7807325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73959" y="4148327"/>
              <a:ext cx="2295525" cy="23431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3475" y="3996563"/>
              <a:ext cx="2495550" cy="23717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15214" y="7004532"/>
              <a:ext cx="2590800" cy="273366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0" y="0"/>
            <a:ext cx="18288000" cy="1812289"/>
            <a:chOff x="0" y="0"/>
            <a:chExt cx="18288000" cy="1812289"/>
          </a:xfrm>
        </p:grpSpPr>
        <p:sp>
          <p:nvSpPr>
            <p:cNvPr id="15" name="object 15"/>
            <p:cNvSpPr/>
            <p:nvPr/>
          </p:nvSpPr>
          <p:spPr>
            <a:xfrm>
              <a:off x="0" y="0"/>
              <a:ext cx="18288000" cy="1623695"/>
            </a:xfrm>
            <a:custGeom>
              <a:avLst/>
              <a:gdLst/>
              <a:ahLst/>
              <a:cxnLst/>
              <a:rect l="l" t="t" r="r" b="b"/>
              <a:pathLst>
                <a:path w="18288000" h="1623695">
                  <a:moveTo>
                    <a:pt x="18288000" y="0"/>
                  </a:moveTo>
                  <a:lnTo>
                    <a:pt x="0" y="0"/>
                  </a:lnTo>
                  <a:lnTo>
                    <a:pt x="0" y="1623568"/>
                  </a:lnTo>
                  <a:lnTo>
                    <a:pt x="1215390" y="406273"/>
                  </a:lnTo>
                  <a:lnTo>
                    <a:pt x="17070070" y="406273"/>
                  </a:lnTo>
                  <a:lnTo>
                    <a:pt x="18288000" y="1622298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09257" y="1059814"/>
              <a:ext cx="5194300" cy="752475"/>
            </a:xfrm>
            <a:custGeom>
              <a:avLst/>
              <a:gdLst/>
              <a:ahLst/>
              <a:cxnLst/>
              <a:rect l="l" t="t" r="r" b="b"/>
              <a:pathLst>
                <a:path w="5194300" h="752475">
                  <a:moveTo>
                    <a:pt x="354888" y="348360"/>
                  </a:moveTo>
                  <a:lnTo>
                    <a:pt x="223266" y="348360"/>
                  </a:lnTo>
                  <a:lnTo>
                    <a:pt x="384301" y="749934"/>
                  </a:lnTo>
                  <a:lnTo>
                    <a:pt x="435101" y="749934"/>
                  </a:lnTo>
                  <a:lnTo>
                    <a:pt x="534287" y="502792"/>
                  </a:lnTo>
                  <a:lnTo>
                    <a:pt x="409448" y="502792"/>
                  </a:lnTo>
                  <a:lnTo>
                    <a:pt x="354888" y="348360"/>
                  </a:lnTo>
                  <a:close/>
                </a:path>
                <a:path w="5194300" h="752475">
                  <a:moveTo>
                    <a:pt x="236347" y="12826"/>
                  </a:moveTo>
                  <a:lnTo>
                    <a:pt x="161036" y="12826"/>
                  </a:lnTo>
                  <a:lnTo>
                    <a:pt x="0" y="740536"/>
                  </a:lnTo>
                  <a:lnTo>
                    <a:pt x="137033" y="740536"/>
                  </a:lnTo>
                  <a:lnTo>
                    <a:pt x="223266" y="348360"/>
                  </a:lnTo>
                  <a:lnTo>
                    <a:pt x="354888" y="348360"/>
                  </a:lnTo>
                  <a:lnTo>
                    <a:pt x="236347" y="12826"/>
                  </a:lnTo>
                  <a:close/>
                </a:path>
                <a:path w="5194300" h="752475">
                  <a:moveTo>
                    <a:pt x="728788" y="348360"/>
                  </a:moveTo>
                  <a:lnTo>
                    <a:pt x="596265" y="348360"/>
                  </a:lnTo>
                  <a:lnTo>
                    <a:pt x="679196" y="740536"/>
                  </a:lnTo>
                  <a:lnTo>
                    <a:pt x="816737" y="740536"/>
                  </a:lnTo>
                  <a:lnTo>
                    <a:pt x="728788" y="348360"/>
                  </a:lnTo>
                  <a:close/>
                </a:path>
                <a:path w="5194300" h="752475">
                  <a:moveTo>
                    <a:pt x="653542" y="12826"/>
                  </a:moveTo>
                  <a:lnTo>
                    <a:pt x="578739" y="12826"/>
                  </a:lnTo>
                  <a:lnTo>
                    <a:pt x="409448" y="502792"/>
                  </a:lnTo>
                  <a:lnTo>
                    <a:pt x="534287" y="502792"/>
                  </a:lnTo>
                  <a:lnTo>
                    <a:pt x="596265" y="348360"/>
                  </a:lnTo>
                  <a:lnTo>
                    <a:pt x="728788" y="348360"/>
                  </a:lnTo>
                  <a:lnTo>
                    <a:pt x="653542" y="12826"/>
                  </a:lnTo>
                  <a:close/>
                </a:path>
                <a:path w="5194300" h="752475">
                  <a:moveTo>
                    <a:pt x="1457706" y="12826"/>
                  </a:moveTo>
                  <a:lnTo>
                    <a:pt x="947293" y="12826"/>
                  </a:lnTo>
                  <a:lnTo>
                    <a:pt x="947293" y="740028"/>
                  </a:lnTo>
                  <a:lnTo>
                    <a:pt x="1451737" y="740028"/>
                  </a:lnTo>
                  <a:lnTo>
                    <a:pt x="1451737" y="625348"/>
                  </a:lnTo>
                  <a:lnTo>
                    <a:pt x="1089278" y="625348"/>
                  </a:lnTo>
                  <a:lnTo>
                    <a:pt x="1089278" y="407542"/>
                  </a:lnTo>
                  <a:lnTo>
                    <a:pt x="1353439" y="407542"/>
                  </a:lnTo>
                  <a:lnTo>
                    <a:pt x="1353439" y="297814"/>
                  </a:lnTo>
                  <a:lnTo>
                    <a:pt x="1089278" y="297814"/>
                  </a:lnTo>
                  <a:lnTo>
                    <a:pt x="1089278" y="127507"/>
                  </a:lnTo>
                  <a:lnTo>
                    <a:pt x="1457706" y="127507"/>
                  </a:lnTo>
                  <a:lnTo>
                    <a:pt x="1457706" y="12826"/>
                  </a:lnTo>
                  <a:close/>
                </a:path>
                <a:path w="5194300" h="752475">
                  <a:moveTo>
                    <a:pt x="1950847" y="127507"/>
                  </a:moveTo>
                  <a:lnTo>
                    <a:pt x="1808861" y="127507"/>
                  </a:lnTo>
                  <a:lnTo>
                    <a:pt x="1808861" y="740028"/>
                  </a:lnTo>
                  <a:lnTo>
                    <a:pt x="1950847" y="740028"/>
                  </a:lnTo>
                  <a:lnTo>
                    <a:pt x="1950847" y="127507"/>
                  </a:lnTo>
                  <a:close/>
                </a:path>
                <a:path w="5194300" h="752475">
                  <a:moveTo>
                    <a:pt x="2216785" y="12826"/>
                  </a:moveTo>
                  <a:lnTo>
                    <a:pt x="1554480" y="12826"/>
                  </a:lnTo>
                  <a:lnTo>
                    <a:pt x="1554480" y="127507"/>
                  </a:lnTo>
                  <a:lnTo>
                    <a:pt x="2216785" y="127507"/>
                  </a:lnTo>
                  <a:lnTo>
                    <a:pt x="2216785" y="12826"/>
                  </a:lnTo>
                  <a:close/>
                </a:path>
                <a:path w="5194300" h="752475">
                  <a:moveTo>
                    <a:pt x="2492883" y="12826"/>
                  </a:moveTo>
                  <a:lnTo>
                    <a:pt x="2350897" y="12826"/>
                  </a:lnTo>
                  <a:lnTo>
                    <a:pt x="2350897" y="740028"/>
                  </a:lnTo>
                  <a:lnTo>
                    <a:pt x="2492883" y="740028"/>
                  </a:lnTo>
                  <a:lnTo>
                    <a:pt x="2492883" y="412495"/>
                  </a:lnTo>
                  <a:lnTo>
                    <a:pt x="2951480" y="412495"/>
                  </a:lnTo>
                  <a:lnTo>
                    <a:pt x="2951480" y="297814"/>
                  </a:lnTo>
                  <a:lnTo>
                    <a:pt x="2492883" y="297814"/>
                  </a:lnTo>
                  <a:lnTo>
                    <a:pt x="2492883" y="12826"/>
                  </a:lnTo>
                  <a:close/>
                </a:path>
                <a:path w="5194300" h="752475">
                  <a:moveTo>
                    <a:pt x="2951480" y="412495"/>
                  </a:moveTo>
                  <a:lnTo>
                    <a:pt x="2811145" y="412495"/>
                  </a:lnTo>
                  <a:lnTo>
                    <a:pt x="2811145" y="740028"/>
                  </a:lnTo>
                  <a:lnTo>
                    <a:pt x="2951480" y="740028"/>
                  </a:lnTo>
                  <a:lnTo>
                    <a:pt x="2951480" y="412495"/>
                  </a:lnTo>
                  <a:close/>
                </a:path>
                <a:path w="5194300" h="752475">
                  <a:moveTo>
                    <a:pt x="2951480" y="12826"/>
                  </a:moveTo>
                  <a:lnTo>
                    <a:pt x="2811145" y="12826"/>
                  </a:lnTo>
                  <a:lnTo>
                    <a:pt x="2811145" y="297814"/>
                  </a:lnTo>
                  <a:lnTo>
                    <a:pt x="2951480" y="297814"/>
                  </a:lnTo>
                  <a:lnTo>
                    <a:pt x="2951480" y="12826"/>
                  </a:lnTo>
                  <a:close/>
                </a:path>
                <a:path w="5194300" h="752475">
                  <a:moveTo>
                    <a:pt x="3464306" y="0"/>
                  </a:moveTo>
                  <a:lnTo>
                    <a:pt x="3413855" y="2984"/>
                  </a:lnTo>
                  <a:lnTo>
                    <a:pt x="3366897" y="11937"/>
                  </a:lnTo>
                  <a:lnTo>
                    <a:pt x="3323431" y="26860"/>
                  </a:lnTo>
                  <a:lnTo>
                    <a:pt x="3283457" y="47751"/>
                  </a:lnTo>
                  <a:lnTo>
                    <a:pt x="3246977" y="74612"/>
                  </a:lnTo>
                  <a:lnTo>
                    <a:pt x="3213989" y="107441"/>
                  </a:lnTo>
                  <a:lnTo>
                    <a:pt x="3185404" y="144588"/>
                  </a:lnTo>
                  <a:lnTo>
                    <a:pt x="3162008" y="184399"/>
                  </a:lnTo>
                  <a:lnTo>
                    <a:pt x="3143805" y="226869"/>
                  </a:lnTo>
                  <a:lnTo>
                    <a:pt x="3130799" y="271996"/>
                  </a:lnTo>
                  <a:lnTo>
                    <a:pt x="3122992" y="319776"/>
                  </a:lnTo>
                  <a:lnTo>
                    <a:pt x="3120390" y="370204"/>
                  </a:lnTo>
                  <a:lnTo>
                    <a:pt x="3122781" y="427354"/>
                  </a:lnTo>
                  <a:lnTo>
                    <a:pt x="3129952" y="480313"/>
                  </a:lnTo>
                  <a:lnTo>
                    <a:pt x="3141900" y="529081"/>
                  </a:lnTo>
                  <a:lnTo>
                    <a:pt x="3158621" y="573658"/>
                  </a:lnTo>
                  <a:lnTo>
                    <a:pt x="3180112" y="614044"/>
                  </a:lnTo>
                  <a:lnTo>
                    <a:pt x="3206369" y="650239"/>
                  </a:lnTo>
                  <a:lnTo>
                    <a:pt x="3237101" y="681449"/>
                  </a:lnTo>
                  <a:lnTo>
                    <a:pt x="3272018" y="706999"/>
                  </a:lnTo>
                  <a:lnTo>
                    <a:pt x="3311112" y="726884"/>
                  </a:lnTo>
                  <a:lnTo>
                    <a:pt x="3354375" y="741096"/>
                  </a:lnTo>
                  <a:lnTo>
                    <a:pt x="3401802" y="749629"/>
                  </a:lnTo>
                  <a:lnTo>
                    <a:pt x="3453384" y="752475"/>
                  </a:lnTo>
                  <a:lnTo>
                    <a:pt x="3509581" y="749606"/>
                  </a:lnTo>
                  <a:lnTo>
                    <a:pt x="3561334" y="741002"/>
                  </a:lnTo>
                  <a:lnTo>
                    <a:pt x="3608641" y="726662"/>
                  </a:lnTo>
                  <a:lnTo>
                    <a:pt x="3651504" y="706585"/>
                  </a:lnTo>
                  <a:lnTo>
                    <a:pt x="3689921" y="680772"/>
                  </a:lnTo>
                  <a:lnTo>
                    <a:pt x="3723894" y="649224"/>
                  </a:lnTo>
                  <a:lnTo>
                    <a:pt x="3733042" y="637793"/>
                  </a:lnTo>
                  <a:lnTo>
                    <a:pt x="3453384" y="637793"/>
                  </a:lnTo>
                  <a:lnTo>
                    <a:pt x="3410811" y="633414"/>
                  </a:lnTo>
                  <a:lnTo>
                    <a:pt x="3373596" y="620283"/>
                  </a:lnTo>
                  <a:lnTo>
                    <a:pt x="3341762" y="598414"/>
                  </a:lnTo>
                  <a:lnTo>
                    <a:pt x="3315335" y="567816"/>
                  </a:lnTo>
                  <a:lnTo>
                    <a:pt x="3294518" y="529189"/>
                  </a:lnTo>
                  <a:lnTo>
                    <a:pt x="3279679" y="483393"/>
                  </a:lnTo>
                  <a:lnTo>
                    <a:pt x="3270793" y="430406"/>
                  </a:lnTo>
                  <a:lnTo>
                    <a:pt x="3267837" y="370204"/>
                  </a:lnTo>
                  <a:lnTo>
                    <a:pt x="3271004" y="314626"/>
                  </a:lnTo>
                  <a:lnTo>
                    <a:pt x="3280505" y="265048"/>
                  </a:lnTo>
                  <a:lnTo>
                    <a:pt x="3296340" y="221472"/>
                  </a:lnTo>
                  <a:lnTo>
                    <a:pt x="3318510" y="183895"/>
                  </a:lnTo>
                  <a:lnTo>
                    <a:pt x="3346702" y="153578"/>
                  </a:lnTo>
                  <a:lnTo>
                    <a:pt x="3380406" y="131952"/>
                  </a:lnTo>
                  <a:lnTo>
                    <a:pt x="3419611" y="118995"/>
                  </a:lnTo>
                  <a:lnTo>
                    <a:pt x="3464306" y="114680"/>
                  </a:lnTo>
                  <a:lnTo>
                    <a:pt x="3742073" y="114680"/>
                  </a:lnTo>
                  <a:lnTo>
                    <a:pt x="3728085" y="97281"/>
                  </a:lnTo>
                  <a:lnTo>
                    <a:pt x="3695413" y="67542"/>
                  </a:lnTo>
                  <a:lnTo>
                    <a:pt x="3658230" y="43217"/>
                  </a:lnTo>
                  <a:lnTo>
                    <a:pt x="3616531" y="24304"/>
                  </a:lnTo>
                  <a:lnTo>
                    <a:pt x="3570313" y="10799"/>
                  </a:lnTo>
                  <a:lnTo>
                    <a:pt x="3519572" y="2699"/>
                  </a:lnTo>
                  <a:lnTo>
                    <a:pt x="3464306" y="0"/>
                  </a:lnTo>
                  <a:close/>
                </a:path>
                <a:path w="5194300" h="752475">
                  <a:moveTo>
                    <a:pt x="3742073" y="114680"/>
                  </a:moveTo>
                  <a:lnTo>
                    <a:pt x="3464306" y="114680"/>
                  </a:lnTo>
                  <a:lnTo>
                    <a:pt x="3512930" y="118675"/>
                  </a:lnTo>
                  <a:lnTo>
                    <a:pt x="3555077" y="130657"/>
                  </a:lnTo>
                  <a:lnTo>
                    <a:pt x="3590743" y="150625"/>
                  </a:lnTo>
                  <a:lnTo>
                    <a:pt x="3619928" y="178577"/>
                  </a:lnTo>
                  <a:lnTo>
                    <a:pt x="3642630" y="214513"/>
                  </a:lnTo>
                  <a:lnTo>
                    <a:pt x="3658848" y="258431"/>
                  </a:lnTo>
                  <a:lnTo>
                    <a:pt x="3668579" y="310328"/>
                  </a:lnTo>
                  <a:lnTo>
                    <a:pt x="3671824" y="370204"/>
                  </a:lnTo>
                  <a:lnTo>
                    <a:pt x="3668323" y="431645"/>
                  </a:lnTo>
                  <a:lnTo>
                    <a:pt x="3657822" y="485298"/>
                  </a:lnTo>
                  <a:lnTo>
                    <a:pt x="3640320" y="531189"/>
                  </a:lnTo>
                  <a:lnTo>
                    <a:pt x="3615817" y="569340"/>
                  </a:lnTo>
                  <a:lnTo>
                    <a:pt x="3584721" y="599271"/>
                  </a:lnTo>
                  <a:lnTo>
                    <a:pt x="3547268" y="620664"/>
                  </a:lnTo>
                  <a:lnTo>
                    <a:pt x="3503481" y="633509"/>
                  </a:lnTo>
                  <a:lnTo>
                    <a:pt x="3453384" y="637793"/>
                  </a:lnTo>
                  <a:lnTo>
                    <a:pt x="3733042" y="637793"/>
                  </a:lnTo>
                  <a:lnTo>
                    <a:pt x="3776900" y="572341"/>
                  </a:lnTo>
                  <a:lnTo>
                    <a:pt x="3795442" y="527859"/>
                  </a:lnTo>
                  <a:lnTo>
                    <a:pt x="3808682" y="479345"/>
                  </a:lnTo>
                  <a:lnTo>
                    <a:pt x="3816624" y="426794"/>
                  </a:lnTo>
                  <a:lnTo>
                    <a:pt x="3819271" y="370204"/>
                  </a:lnTo>
                  <a:lnTo>
                    <a:pt x="3816732" y="313837"/>
                  </a:lnTo>
                  <a:lnTo>
                    <a:pt x="3809120" y="261826"/>
                  </a:lnTo>
                  <a:lnTo>
                    <a:pt x="3796442" y="214169"/>
                  </a:lnTo>
                  <a:lnTo>
                    <a:pt x="3778706" y="170862"/>
                  </a:lnTo>
                  <a:lnTo>
                    <a:pt x="3755917" y="131900"/>
                  </a:lnTo>
                  <a:lnTo>
                    <a:pt x="3742073" y="114680"/>
                  </a:lnTo>
                  <a:close/>
                </a:path>
                <a:path w="5194300" h="752475">
                  <a:moveTo>
                    <a:pt x="4201160" y="7874"/>
                  </a:moveTo>
                  <a:lnTo>
                    <a:pt x="4171392" y="8227"/>
                  </a:lnTo>
                  <a:lnTo>
                    <a:pt x="3987673" y="13334"/>
                  </a:lnTo>
                  <a:lnTo>
                    <a:pt x="3987673" y="740028"/>
                  </a:lnTo>
                  <a:lnTo>
                    <a:pt x="4165092" y="740028"/>
                  </a:lnTo>
                  <a:lnTo>
                    <a:pt x="4222327" y="738028"/>
                  </a:lnTo>
                  <a:lnTo>
                    <a:pt x="4275325" y="732027"/>
                  </a:lnTo>
                  <a:lnTo>
                    <a:pt x="4324084" y="722026"/>
                  </a:lnTo>
                  <a:lnTo>
                    <a:pt x="4368605" y="708024"/>
                  </a:lnTo>
                  <a:lnTo>
                    <a:pt x="4408887" y="690022"/>
                  </a:lnTo>
                  <a:lnTo>
                    <a:pt x="4444930" y="668019"/>
                  </a:lnTo>
                  <a:lnTo>
                    <a:pt x="4476734" y="642016"/>
                  </a:lnTo>
                  <a:lnTo>
                    <a:pt x="4492047" y="625348"/>
                  </a:lnTo>
                  <a:lnTo>
                    <a:pt x="4203827" y="625348"/>
                  </a:lnTo>
                  <a:lnTo>
                    <a:pt x="4184255" y="625159"/>
                  </a:lnTo>
                  <a:lnTo>
                    <a:pt x="4165361" y="624601"/>
                  </a:lnTo>
                  <a:lnTo>
                    <a:pt x="4147159" y="623687"/>
                  </a:lnTo>
                  <a:lnTo>
                    <a:pt x="4129659" y="622426"/>
                  </a:lnTo>
                  <a:lnTo>
                    <a:pt x="4129659" y="126110"/>
                  </a:lnTo>
                  <a:lnTo>
                    <a:pt x="4149443" y="124537"/>
                  </a:lnTo>
                  <a:lnTo>
                    <a:pt x="4166870" y="123428"/>
                  </a:lnTo>
                  <a:lnTo>
                    <a:pt x="4181915" y="122771"/>
                  </a:lnTo>
                  <a:lnTo>
                    <a:pt x="4194556" y="122554"/>
                  </a:lnTo>
                  <a:lnTo>
                    <a:pt x="4498892" y="122554"/>
                  </a:lnTo>
                  <a:lnTo>
                    <a:pt x="4478274" y="100964"/>
                  </a:lnTo>
                  <a:lnTo>
                    <a:pt x="4442110" y="72549"/>
                  </a:lnTo>
                  <a:lnTo>
                    <a:pt x="4401942" y="49285"/>
                  </a:lnTo>
                  <a:lnTo>
                    <a:pt x="4357766" y="31178"/>
                  </a:lnTo>
                  <a:lnTo>
                    <a:pt x="4309580" y="18236"/>
                  </a:lnTo>
                  <a:lnTo>
                    <a:pt x="4257379" y="10465"/>
                  </a:lnTo>
                  <a:lnTo>
                    <a:pt x="4201160" y="7874"/>
                  </a:lnTo>
                  <a:close/>
                </a:path>
                <a:path w="5194300" h="752475">
                  <a:moveTo>
                    <a:pt x="4498892" y="122554"/>
                  </a:moveTo>
                  <a:lnTo>
                    <a:pt x="4194556" y="122554"/>
                  </a:lnTo>
                  <a:lnTo>
                    <a:pt x="4250497" y="126198"/>
                  </a:lnTo>
                  <a:lnTo>
                    <a:pt x="4298975" y="137130"/>
                  </a:lnTo>
                  <a:lnTo>
                    <a:pt x="4339991" y="155351"/>
                  </a:lnTo>
                  <a:lnTo>
                    <a:pt x="4373546" y="180863"/>
                  </a:lnTo>
                  <a:lnTo>
                    <a:pt x="4399642" y="213668"/>
                  </a:lnTo>
                  <a:lnTo>
                    <a:pt x="4418280" y="253767"/>
                  </a:lnTo>
                  <a:lnTo>
                    <a:pt x="4429462" y="301162"/>
                  </a:lnTo>
                  <a:lnTo>
                    <a:pt x="4433189" y="355853"/>
                  </a:lnTo>
                  <a:lnTo>
                    <a:pt x="4429380" y="416123"/>
                  </a:lnTo>
                  <a:lnTo>
                    <a:pt x="4417964" y="469296"/>
                  </a:lnTo>
                  <a:lnTo>
                    <a:pt x="4398952" y="515373"/>
                  </a:lnTo>
                  <a:lnTo>
                    <a:pt x="4372356" y="554354"/>
                  </a:lnTo>
                  <a:lnTo>
                    <a:pt x="4338968" y="585432"/>
                  </a:lnTo>
                  <a:lnTo>
                    <a:pt x="4299759" y="607615"/>
                  </a:lnTo>
                  <a:lnTo>
                    <a:pt x="4254716" y="620916"/>
                  </a:lnTo>
                  <a:lnTo>
                    <a:pt x="4203827" y="625348"/>
                  </a:lnTo>
                  <a:lnTo>
                    <a:pt x="4492047" y="625348"/>
                  </a:lnTo>
                  <a:lnTo>
                    <a:pt x="4527622" y="578008"/>
                  </a:lnTo>
                  <a:lnTo>
                    <a:pt x="4546706" y="540003"/>
                  </a:lnTo>
                  <a:lnTo>
                    <a:pt x="4561550" y="497998"/>
                  </a:lnTo>
                  <a:lnTo>
                    <a:pt x="4572153" y="451992"/>
                  </a:lnTo>
                  <a:lnTo>
                    <a:pt x="4578515" y="401986"/>
                  </a:lnTo>
                  <a:lnTo>
                    <a:pt x="4580636" y="347979"/>
                  </a:lnTo>
                  <a:lnTo>
                    <a:pt x="4577789" y="298364"/>
                  </a:lnTo>
                  <a:lnTo>
                    <a:pt x="4569253" y="252132"/>
                  </a:lnTo>
                  <a:lnTo>
                    <a:pt x="4555029" y="209280"/>
                  </a:lnTo>
                  <a:lnTo>
                    <a:pt x="4535122" y="169803"/>
                  </a:lnTo>
                  <a:lnTo>
                    <a:pt x="4509536" y="133699"/>
                  </a:lnTo>
                  <a:lnTo>
                    <a:pt x="4498892" y="122554"/>
                  </a:lnTo>
                  <a:close/>
                </a:path>
                <a:path w="5194300" h="752475">
                  <a:moveTo>
                    <a:pt x="4762373" y="584200"/>
                  </a:moveTo>
                  <a:lnTo>
                    <a:pt x="4709922" y="699769"/>
                  </a:lnTo>
                  <a:lnTo>
                    <a:pt x="4756334" y="722846"/>
                  </a:lnTo>
                  <a:lnTo>
                    <a:pt x="4805473" y="739314"/>
                  </a:lnTo>
                  <a:lnTo>
                    <a:pt x="4857351" y="749186"/>
                  </a:lnTo>
                  <a:lnTo>
                    <a:pt x="4911979" y="752475"/>
                  </a:lnTo>
                  <a:lnTo>
                    <a:pt x="4973107" y="748903"/>
                  </a:lnTo>
                  <a:lnTo>
                    <a:pt x="5027723" y="738187"/>
                  </a:lnTo>
                  <a:lnTo>
                    <a:pt x="5075838" y="720328"/>
                  </a:lnTo>
                  <a:lnTo>
                    <a:pt x="5117465" y="695325"/>
                  </a:lnTo>
                  <a:lnTo>
                    <a:pt x="5151042" y="664870"/>
                  </a:lnTo>
                  <a:lnTo>
                    <a:pt x="5169911" y="637793"/>
                  </a:lnTo>
                  <a:lnTo>
                    <a:pt x="4927727" y="637793"/>
                  </a:lnTo>
                  <a:lnTo>
                    <a:pt x="4886888" y="634438"/>
                  </a:lnTo>
                  <a:lnTo>
                    <a:pt x="4845716" y="624379"/>
                  </a:lnTo>
                  <a:lnTo>
                    <a:pt x="4804211" y="607629"/>
                  </a:lnTo>
                  <a:lnTo>
                    <a:pt x="4762373" y="584200"/>
                  </a:lnTo>
                  <a:close/>
                </a:path>
                <a:path w="5194300" h="752475">
                  <a:moveTo>
                    <a:pt x="4954016" y="507"/>
                  </a:moveTo>
                  <a:lnTo>
                    <a:pt x="4903176" y="3982"/>
                  </a:lnTo>
                  <a:lnTo>
                    <a:pt x="4857146" y="14398"/>
                  </a:lnTo>
                  <a:lnTo>
                    <a:pt x="4815927" y="31744"/>
                  </a:lnTo>
                  <a:lnTo>
                    <a:pt x="4779518" y="56006"/>
                  </a:lnTo>
                  <a:lnTo>
                    <a:pt x="4749774" y="85627"/>
                  </a:lnTo>
                  <a:lnTo>
                    <a:pt x="4728543" y="118856"/>
                  </a:lnTo>
                  <a:lnTo>
                    <a:pt x="4715813" y="155680"/>
                  </a:lnTo>
                  <a:lnTo>
                    <a:pt x="4711573" y="196087"/>
                  </a:lnTo>
                  <a:lnTo>
                    <a:pt x="4712644" y="218162"/>
                  </a:lnTo>
                  <a:lnTo>
                    <a:pt x="4721217" y="259310"/>
                  </a:lnTo>
                  <a:lnTo>
                    <a:pt x="4738272" y="296390"/>
                  </a:lnTo>
                  <a:lnTo>
                    <a:pt x="4762811" y="328497"/>
                  </a:lnTo>
                  <a:lnTo>
                    <a:pt x="4797609" y="357120"/>
                  </a:lnTo>
                  <a:lnTo>
                    <a:pt x="4859573" y="391687"/>
                  </a:lnTo>
                  <a:lnTo>
                    <a:pt x="4901819" y="411733"/>
                  </a:lnTo>
                  <a:lnTo>
                    <a:pt x="4943919" y="432186"/>
                  </a:lnTo>
                  <a:lnTo>
                    <a:pt x="4978209" y="451627"/>
                  </a:lnTo>
                  <a:lnTo>
                    <a:pt x="5023358" y="487425"/>
                  </a:lnTo>
                  <a:lnTo>
                    <a:pt x="5045424" y="522017"/>
                  </a:lnTo>
                  <a:lnTo>
                    <a:pt x="5052822" y="558418"/>
                  </a:lnTo>
                  <a:lnTo>
                    <a:pt x="5045009" y="593109"/>
                  </a:lnTo>
                  <a:lnTo>
                    <a:pt x="5021564" y="617918"/>
                  </a:lnTo>
                  <a:lnTo>
                    <a:pt x="4982473" y="632821"/>
                  </a:lnTo>
                  <a:lnTo>
                    <a:pt x="4927727" y="637793"/>
                  </a:lnTo>
                  <a:lnTo>
                    <a:pt x="5169911" y="637793"/>
                  </a:lnTo>
                  <a:lnTo>
                    <a:pt x="5175011" y="630475"/>
                  </a:lnTo>
                  <a:lnTo>
                    <a:pt x="5189384" y="592151"/>
                  </a:lnTo>
                  <a:lnTo>
                    <a:pt x="5194173" y="549909"/>
                  </a:lnTo>
                  <a:lnTo>
                    <a:pt x="5193008" y="525908"/>
                  </a:lnTo>
                  <a:lnTo>
                    <a:pt x="5183725" y="481383"/>
                  </a:lnTo>
                  <a:lnTo>
                    <a:pt x="5165320" y="441501"/>
                  </a:lnTo>
                  <a:lnTo>
                    <a:pt x="5138269" y="406501"/>
                  </a:lnTo>
                  <a:lnTo>
                    <a:pt x="5101004" y="375501"/>
                  </a:lnTo>
                  <a:lnTo>
                    <a:pt x="5043144" y="342596"/>
                  </a:lnTo>
                  <a:lnTo>
                    <a:pt x="5005832" y="325119"/>
                  </a:lnTo>
                  <a:lnTo>
                    <a:pt x="4939176" y="291637"/>
                  </a:lnTo>
                  <a:lnTo>
                    <a:pt x="4891595" y="258810"/>
                  </a:lnTo>
                  <a:lnTo>
                    <a:pt x="4863064" y="226625"/>
                  </a:lnTo>
                  <a:lnTo>
                    <a:pt x="4853559" y="195071"/>
                  </a:lnTo>
                  <a:lnTo>
                    <a:pt x="4855229" y="177093"/>
                  </a:lnTo>
                  <a:lnTo>
                    <a:pt x="4880483" y="133730"/>
                  </a:lnTo>
                  <a:lnTo>
                    <a:pt x="4933489" y="111585"/>
                  </a:lnTo>
                  <a:lnTo>
                    <a:pt x="4956683" y="110108"/>
                  </a:lnTo>
                  <a:lnTo>
                    <a:pt x="5133317" y="110108"/>
                  </a:lnTo>
                  <a:lnTo>
                    <a:pt x="5157597" y="47625"/>
                  </a:lnTo>
                  <a:lnTo>
                    <a:pt x="5120518" y="27029"/>
                  </a:lnTo>
                  <a:lnTo>
                    <a:pt x="5074237" y="12303"/>
                  </a:lnTo>
                  <a:lnTo>
                    <a:pt x="5018740" y="3458"/>
                  </a:lnTo>
                  <a:lnTo>
                    <a:pt x="4954016" y="507"/>
                  </a:lnTo>
                  <a:close/>
                </a:path>
                <a:path w="5194300" h="752475">
                  <a:moveTo>
                    <a:pt x="5133317" y="110108"/>
                  </a:moveTo>
                  <a:lnTo>
                    <a:pt x="4956683" y="110108"/>
                  </a:lnTo>
                  <a:lnTo>
                    <a:pt x="4997688" y="113155"/>
                  </a:lnTo>
                  <a:lnTo>
                    <a:pt x="5037645" y="122285"/>
                  </a:lnTo>
                  <a:lnTo>
                    <a:pt x="5076555" y="137487"/>
                  </a:lnTo>
                  <a:lnTo>
                    <a:pt x="5114417" y="158750"/>
                  </a:lnTo>
                  <a:lnTo>
                    <a:pt x="5133317" y="110108"/>
                  </a:lnTo>
                  <a:close/>
                </a:path>
              </a:pathLst>
            </a:custGeom>
            <a:solidFill>
              <a:srgbClr val="29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89"/>
            <a:ext cx="3210560" cy="10288270"/>
          </a:xfrm>
          <a:custGeom>
            <a:avLst/>
            <a:gdLst/>
            <a:ahLst/>
            <a:cxnLst/>
            <a:rect l="l" t="t" r="r" b="b"/>
            <a:pathLst>
              <a:path w="3210560" h="10288270">
                <a:moveTo>
                  <a:pt x="1829435" y="8725535"/>
                </a:moveTo>
                <a:lnTo>
                  <a:pt x="1376680" y="8725535"/>
                </a:lnTo>
                <a:lnTo>
                  <a:pt x="1376680" y="10287644"/>
                </a:lnTo>
                <a:lnTo>
                  <a:pt x="1829435" y="10287644"/>
                </a:lnTo>
                <a:lnTo>
                  <a:pt x="1829435" y="9177667"/>
                </a:lnTo>
                <a:lnTo>
                  <a:pt x="2101225" y="9177667"/>
                </a:lnTo>
                <a:lnTo>
                  <a:pt x="1829435" y="8905875"/>
                </a:lnTo>
                <a:lnTo>
                  <a:pt x="1829435" y="8725535"/>
                </a:lnTo>
                <a:close/>
              </a:path>
              <a:path w="3210560" h="10288270">
                <a:moveTo>
                  <a:pt x="2101225" y="9177667"/>
                </a:moveTo>
                <a:lnTo>
                  <a:pt x="1829435" y="9177667"/>
                </a:lnTo>
                <a:lnTo>
                  <a:pt x="2938780" y="10287009"/>
                </a:lnTo>
                <a:lnTo>
                  <a:pt x="3210560" y="10287009"/>
                </a:lnTo>
                <a:lnTo>
                  <a:pt x="2101225" y="9177667"/>
                </a:lnTo>
                <a:close/>
              </a:path>
              <a:path w="3210560" h="10288270">
                <a:moveTo>
                  <a:pt x="826135" y="1005204"/>
                </a:moveTo>
                <a:lnTo>
                  <a:pt x="1376680" y="1555750"/>
                </a:lnTo>
                <a:lnTo>
                  <a:pt x="1376680" y="1959609"/>
                </a:lnTo>
                <a:lnTo>
                  <a:pt x="0" y="1959609"/>
                </a:lnTo>
                <a:lnTo>
                  <a:pt x="0" y="2787014"/>
                </a:lnTo>
                <a:lnTo>
                  <a:pt x="1376680" y="2787014"/>
                </a:lnTo>
                <a:lnTo>
                  <a:pt x="1376680" y="4325620"/>
                </a:lnTo>
                <a:lnTo>
                  <a:pt x="0" y="4325620"/>
                </a:lnTo>
                <a:lnTo>
                  <a:pt x="0" y="5153659"/>
                </a:lnTo>
                <a:lnTo>
                  <a:pt x="1376680" y="5153659"/>
                </a:lnTo>
                <a:lnTo>
                  <a:pt x="1376680" y="6697980"/>
                </a:lnTo>
                <a:lnTo>
                  <a:pt x="0" y="6697980"/>
                </a:lnTo>
                <a:lnTo>
                  <a:pt x="0" y="7526019"/>
                </a:lnTo>
                <a:lnTo>
                  <a:pt x="1376680" y="7526019"/>
                </a:lnTo>
                <a:lnTo>
                  <a:pt x="1376680" y="8453755"/>
                </a:lnTo>
                <a:lnTo>
                  <a:pt x="0" y="9830447"/>
                </a:lnTo>
                <a:lnTo>
                  <a:pt x="0" y="10102227"/>
                </a:lnTo>
                <a:lnTo>
                  <a:pt x="1376680" y="8725535"/>
                </a:lnTo>
                <a:lnTo>
                  <a:pt x="1829435" y="8725535"/>
                </a:lnTo>
                <a:lnTo>
                  <a:pt x="1829435" y="7418705"/>
                </a:lnTo>
                <a:lnTo>
                  <a:pt x="1877060" y="7368539"/>
                </a:lnTo>
                <a:lnTo>
                  <a:pt x="1903095" y="7331709"/>
                </a:lnTo>
                <a:lnTo>
                  <a:pt x="1925320" y="7291705"/>
                </a:lnTo>
                <a:lnTo>
                  <a:pt x="1942464" y="7249794"/>
                </a:lnTo>
                <a:lnTo>
                  <a:pt x="1960245" y="7182484"/>
                </a:lnTo>
                <a:lnTo>
                  <a:pt x="1966595" y="7111364"/>
                </a:lnTo>
                <a:lnTo>
                  <a:pt x="1964689" y="7075805"/>
                </a:lnTo>
                <a:lnTo>
                  <a:pt x="1960880" y="7041514"/>
                </a:lnTo>
                <a:lnTo>
                  <a:pt x="1953895" y="7008494"/>
                </a:lnTo>
                <a:lnTo>
                  <a:pt x="1944370" y="6976109"/>
                </a:lnTo>
                <a:lnTo>
                  <a:pt x="1943735" y="6975475"/>
                </a:lnTo>
                <a:lnTo>
                  <a:pt x="1943735" y="6974205"/>
                </a:lnTo>
                <a:lnTo>
                  <a:pt x="1943100" y="6973569"/>
                </a:lnTo>
                <a:lnTo>
                  <a:pt x="1925320" y="6931659"/>
                </a:lnTo>
                <a:lnTo>
                  <a:pt x="1903095" y="6891655"/>
                </a:lnTo>
                <a:lnTo>
                  <a:pt x="1876425" y="6854825"/>
                </a:lnTo>
                <a:lnTo>
                  <a:pt x="1846580" y="6821169"/>
                </a:lnTo>
                <a:lnTo>
                  <a:pt x="1829435" y="6805294"/>
                </a:lnTo>
                <a:lnTo>
                  <a:pt x="1829435" y="5046345"/>
                </a:lnTo>
                <a:lnTo>
                  <a:pt x="1877060" y="4996180"/>
                </a:lnTo>
                <a:lnTo>
                  <a:pt x="1903095" y="4959349"/>
                </a:lnTo>
                <a:lnTo>
                  <a:pt x="1925320" y="4919345"/>
                </a:lnTo>
                <a:lnTo>
                  <a:pt x="1942464" y="4876799"/>
                </a:lnTo>
                <a:lnTo>
                  <a:pt x="1960245" y="4809489"/>
                </a:lnTo>
                <a:lnTo>
                  <a:pt x="1966595" y="4739005"/>
                </a:lnTo>
                <a:lnTo>
                  <a:pt x="1964689" y="4703445"/>
                </a:lnTo>
                <a:lnTo>
                  <a:pt x="1960880" y="4669155"/>
                </a:lnTo>
                <a:lnTo>
                  <a:pt x="1953895" y="4635499"/>
                </a:lnTo>
                <a:lnTo>
                  <a:pt x="1944370" y="4603749"/>
                </a:lnTo>
                <a:lnTo>
                  <a:pt x="1943735" y="4602480"/>
                </a:lnTo>
                <a:lnTo>
                  <a:pt x="1943735" y="4601845"/>
                </a:lnTo>
                <a:lnTo>
                  <a:pt x="1943100" y="4601209"/>
                </a:lnTo>
                <a:lnTo>
                  <a:pt x="1925320" y="4558664"/>
                </a:lnTo>
                <a:lnTo>
                  <a:pt x="1903095" y="4519295"/>
                </a:lnTo>
                <a:lnTo>
                  <a:pt x="1876425" y="4482464"/>
                </a:lnTo>
                <a:lnTo>
                  <a:pt x="1846580" y="4448809"/>
                </a:lnTo>
                <a:lnTo>
                  <a:pt x="1829435" y="4432934"/>
                </a:lnTo>
                <a:lnTo>
                  <a:pt x="1829435" y="2679700"/>
                </a:lnTo>
                <a:lnTo>
                  <a:pt x="1877060" y="2629534"/>
                </a:lnTo>
                <a:lnTo>
                  <a:pt x="1903095" y="2592704"/>
                </a:lnTo>
                <a:lnTo>
                  <a:pt x="1925320" y="2552700"/>
                </a:lnTo>
                <a:lnTo>
                  <a:pt x="1942464" y="2510789"/>
                </a:lnTo>
                <a:lnTo>
                  <a:pt x="1960245" y="2443479"/>
                </a:lnTo>
                <a:lnTo>
                  <a:pt x="1966595" y="2372359"/>
                </a:lnTo>
                <a:lnTo>
                  <a:pt x="1964689" y="2337434"/>
                </a:lnTo>
                <a:lnTo>
                  <a:pt x="1960880" y="2302509"/>
                </a:lnTo>
                <a:lnTo>
                  <a:pt x="1953895" y="2269489"/>
                </a:lnTo>
                <a:lnTo>
                  <a:pt x="1944370" y="2237104"/>
                </a:lnTo>
                <a:lnTo>
                  <a:pt x="1943735" y="2236469"/>
                </a:lnTo>
                <a:lnTo>
                  <a:pt x="1943735" y="2235200"/>
                </a:lnTo>
                <a:lnTo>
                  <a:pt x="1943100" y="2234564"/>
                </a:lnTo>
                <a:lnTo>
                  <a:pt x="1925320" y="2192654"/>
                </a:lnTo>
                <a:lnTo>
                  <a:pt x="1903095" y="2152650"/>
                </a:lnTo>
                <a:lnTo>
                  <a:pt x="1876425" y="2115819"/>
                </a:lnTo>
                <a:lnTo>
                  <a:pt x="1846580" y="2082164"/>
                </a:lnTo>
                <a:lnTo>
                  <a:pt x="1829435" y="2066925"/>
                </a:lnTo>
                <a:lnTo>
                  <a:pt x="1829435" y="1379219"/>
                </a:lnTo>
                <a:lnTo>
                  <a:pt x="1836419" y="1372234"/>
                </a:lnTo>
                <a:lnTo>
                  <a:pt x="1376680" y="1372234"/>
                </a:lnTo>
                <a:lnTo>
                  <a:pt x="826135" y="1005204"/>
                </a:lnTo>
                <a:close/>
              </a:path>
              <a:path w="3210560" h="10288270">
                <a:moveTo>
                  <a:pt x="1829435" y="0"/>
                </a:moveTo>
                <a:lnTo>
                  <a:pt x="1376680" y="0"/>
                </a:lnTo>
                <a:lnTo>
                  <a:pt x="1376680" y="1372234"/>
                </a:lnTo>
                <a:lnTo>
                  <a:pt x="1836419" y="1372234"/>
                </a:lnTo>
                <a:lnTo>
                  <a:pt x="2105024" y="1103629"/>
                </a:lnTo>
                <a:lnTo>
                  <a:pt x="1829435" y="1103629"/>
                </a:lnTo>
                <a:lnTo>
                  <a:pt x="1829435" y="0"/>
                </a:lnTo>
                <a:close/>
              </a:path>
              <a:path w="3210560" h="10288270">
                <a:moveTo>
                  <a:pt x="3208655" y="0"/>
                </a:moveTo>
                <a:lnTo>
                  <a:pt x="2932430" y="0"/>
                </a:lnTo>
                <a:lnTo>
                  <a:pt x="1829435" y="1103629"/>
                </a:lnTo>
                <a:lnTo>
                  <a:pt x="2105024" y="1103629"/>
                </a:lnTo>
                <a:lnTo>
                  <a:pt x="3208655" y="0"/>
                </a:lnTo>
                <a:close/>
              </a:path>
              <a:path w="3210560" h="10288270">
                <a:moveTo>
                  <a:pt x="0" y="179069"/>
                </a:moveTo>
                <a:lnTo>
                  <a:pt x="0" y="454659"/>
                </a:lnTo>
                <a:lnTo>
                  <a:pt x="826135" y="1005204"/>
                </a:lnTo>
                <a:lnTo>
                  <a:pt x="0" y="179069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3539" y="668782"/>
            <a:ext cx="63284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5" dirty="0"/>
              <a:t>Project’s</a:t>
            </a:r>
            <a:r>
              <a:rPr spc="470" dirty="0"/>
              <a:t> </a:t>
            </a:r>
            <a:r>
              <a:rPr spc="290" dirty="0"/>
              <a:t>Lifecycle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427480" y="2163444"/>
            <a:ext cx="9761855" cy="645350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965200" indent="-953135">
              <a:lnSpc>
                <a:spcPct val="100000"/>
              </a:lnSpc>
              <a:spcBef>
                <a:spcPts val="459"/>
              </a:spcBef>
              <a:buClr>
                <a:srgbClr val="FFFFFF"/>
              </a:buClr>
              <a:buAutoNum type="arabicPlain"/>
              <a:tabLst>
                <a:tab pos="965200" algn="l"/>
                <a:tab pos="965835" algn="l"/>
                <a:tab pos="1868805" algn="l"/>
              </a:tabLst>
            </a:pPr>
            <a:r>
              <a:rPr sz="3000" b="1" spc="30" dirty="0">
                <a:solidFill>
                  <a:srgbClr val="2A499D"/>
                </a:solidFill>
                <a:latin typeface="Tahoma"/>
                <a:cs typeface="Tahoma"/>
              </a:rPr>
              <a:t>The	</a:t>
            </a:r>
            <a:r>
              <a:rPr sz="3000" b="1" spc="10" dirty="0">
                <a:solidFill>
                  <a:srgbClr val="2A499D"/>
                </a:solidFill>
                <a:latin typeface="Tahoma"/>
                <a:cs typeface="Tahoma"/>
              </a:rPr>
              <a:t>AR:</a:t>
            </a:r>
            <a:endParaRPr sz="3000">
              <a:latin typeface="Tahoma"/>
              <a:cs typeface="Tahoma"/>
            </a:endParaRPr>
          </a:p>
          <a:p>
            <a:pPr marL="1315720" marR="244475">
              <a:lnSpc>
                <a:spcPct val="104299"/>
              </a:lnSpc>
              <a:spcBef>
                <a:spcPts val="210"/>
              </a:spcBef>
              <a:tabLst>
                <a:tab pos="3328670" algn="l"/>
                <a:tab pos="5746115" algn="l"/>
                <a:tab pos="6670040" algn="l"/>
                <a:tab pos="7114540" algn="l"/>
              </a:tabLst>
            </a:pPr>
            <a:r>
              <a:rPr sz="3000" i="1" spc="10" dirty="0">
                <a:latin typeface="Trebuchet MS"/>
                <a:cs typeface="Trebuchet MS"/>
              </a:rPr>
              <a:t>In</a:t>
            </a:r>
            <a:r>
              <a:rPr sz="3000" i="1" spc="254" dirty="0">
                <a:latin typeface="Trebuchet MS"/>
                <a:cs typeface="Trebuchet MS"/>
              </a:rPr>
              <a:t> </a:t>
            </a:r>
            <a:r>
              <a:rPr sz="3000" i="1" spc="100" dirty="0">
                <a:latin typeface="Trebuchet MS"/>
                <a:cs typeface="Trebuchet MS"/>
              </a:rPr>
              <a:t>this</a:t>
            </a:r>
            <a:r>
              <a:rPr sz="3000" i="1" spc="400" dirty="0">
                <a:latin typeface="Trebuchet MS"/>
                <a:cs typeface="Trebuchet MS"/>
              </a:rPr>
              <a:t> </a:t>
            </a:r>
            <a:r>
              <a:rPr sz="3000" i="1" spc="85" dirty="0">
                <a:latin typeface="Trebuchet MS"/>
                <a:cs typeface="Trebuchet MS"/>
              </a:rPr>
              <a:t>part</a:t>
            </a:r>
            <a:r>
              <a:rPr sz="3000" i="1" spc="440" dirty="0">
                <a:latin typeface="Trebuchet MS"/>
                <a:cs typeface="Trebuchet MS"/>
              </a:rPr>
              <a:t> </a:t>
            </a:r>
            <a:r>
              <a:rPr sz="3000" i="1" spc="-30" dirty="0">
                <a:latin typeface="Trebuchet MS"/>
                <a:cs typeface="Trebuchet MS"/>
              </a:rPr>
              <a:t>we</a:t>
            </a:r>
            <a:r>
              <a:rPr sz="3000" i="1" spc="265" dirty="0">
                <a:latin typeface="Trebuchet MS"/>
                <a:cs typeface="Trebuchet MS"/>
              </a:rPr>
              <a:t> </a:t>
            </a:r>
            <a:r>
              <a:rPr sz="3000" i="1" spc="55" dirty="0">
                <a:latin typeface="Trebuchet MS"/>
                <a:cs typeface="Trebuchet MS"/>
              </a:rPr>
              <a:t>are</a:t>
            </a:r>
            <a:r>
              <a:rPr sz="3000" i="1" spc="360" dirty="0">
                <a:latin typeface="Trebuchet MS"/>
                <a:cs typeface="Trebuchet MS"/>
              </a:rPr>
              <a:t> </a:t>
            </a:r>
            <a:r>
              <a:rPr sz="3000" i="1" spc="114" dirty="0">
                <a:latin typeface="Trebuchet MS"/>
                <a:cs typeface="Trebuchet MS"/>
              </a:rPr>
              <a:t>going</a:t>
            </a:r>
            <a:r>
              <a:rPr sz="3000" i="1" spc="425" dirty="0">
                <a:latin typeface="Trebuchet MS"/>
                <a:cs typeface="Trebuchet MS"/>
              </a:rPr>
              <a:t> </a:t>
            </a:r>
            <a:r>
              <a:rPr sz="3000" i="1" spc="45" dirty="0">
                <a:latin typeface="Trebuchet MS"/>
                <a:cs typeface="Trebuchet MS"/>
              </a:rPr>
              <a:t>to	</a:t>
            </a:r>
            <a:r>
              <a:rPr sz="3000" i="1" spc="50" dirty="0">
                <a:latin typeface="Trebuchet MS"/>
                <a:cs typeface="Trebuchet MS"/>
              </a:rPr>
              <a:t>see</a:t>
            </a:r>
            <a:r>
              <a:rPr sz="3000" i="1" spc="335" dirty="0">
                <a:latin typeface="Trebuchet MS"/>
                <a:cs typeface="Trebuchet MS"/>
              </a:rPr>
              <a:t> </a:t>
            </a:r>
            <a:r>
              <a:rPr sz="3000" i="1" spc="-90" dirty="0">
                <a:latin typeface="Trebuchet MS"/>
                <a:cs typeface="Trebuchet MS"/>
              </a:rPr>
              <a:t>some</a:t>
            </a:r>
            <a:r>
              <a:rPr sz="3000" i="1" spc="-60" dirty="0">
                <a:latin typeface="Trebuchet MS"/>
                <a:cs typeface="Trebuchet MS"/>
              </a:rPr>
              <a:t> </a:t>
            </a:r>
            <a:r>
              <a:rPr sz="3000" i="1" spc="135" dirty="0">
                <a:latin typeface="Trebuchet MS"/>
                <a:cs typeface="Trebuchet MS"/>
              </a:rPr>
              <a:t>visual </a:t>
            </a:r>
            <a:r>
              <a:rPr sz="3000" i="1" spc="-885" dirty="0">
                <a:latin typeface="Trebuchet MS"/>
                <a:cs typeface="Trebuchet MS"/>
              </a:rPr>
              <a:t> </a:t>
            </a:r>
            <a:r>
              <a:rPr sz="3000" i="1" spc="145" dirty="0">
                <a:latin typeface="Trebuchet MS"/>
                <a:cs typeface="Trebuchet MS"/>
              </a:rPr>
              <a:t>results</a:t>
            </a:r>
            <a:r>
              <a:rPr sz="3000" i="1" spc="445" dirty="0">
                <a:latin typeface="Trebuchet MS"/>
                <a:cs typeface="Trebuchet MS"/>
              </a:rPr>
              <a:t> </a:t>
            </a:r>
            <a:r>
              <a:rPr sz="3000" i="1" spc="45" dirty="0">
                <a:latin typeface="Trebuchet MS"/>
                <a:cs typeface="Trebuchet MS"/>
              </a:rPr>
              <a:t>of	</a:t>
            </a:r>
            <a:r>
              <a:rPr sz="3000" i="1" spc="95" dirty="0">
                <a:latin typeface="Trebuchet MS"/>
                <a:cs typeface="Trebuchet MS"/>
              </a:rPr>
              <a:t>the</a:t>
            </a:r>
            <a:r>
              <a:rPr sz="3000" i="1" spc="425" dirty="0">
                <a:latin typeface="Trebuchet MS"/>
                <a:cs typeface="Trebuchet MS"/>
              </a:rPr>
              <a:t> </a:t>
            </a:r>
            <a:r>
              <a:rPr sz="3000" i="1" spc="70" dirty="0">
                <a:latin typeface="Trebuchet MS"/>
                <a:cs typeface="Trebuchet MS"/>
              </a:rPr>
              <a:t>AR</a:t>
            </a:r>
            <a:r>
              <a:rPr sz="3000" i="1" spc="425" dirty="0">
                <a:latin typeface="Trebuchet MS"/>
                <a:cs typeface="Trebuchet MS"/>
              </a:rPr>
              <a:t> </a:t>
            </a:r>
            <a:r>
              <a:rPr sz="3000" i="1" spc="165" dirty="0">
                <a:latin typeface="Trebuchet MS"/>
                <a:cs typeface="Trebuchet MS"/>
              </a:rPr>
              <a:t>part	</a:t>
            </a:r>
            <a:r>
              <a:rPr sz="3000" i="1" spc="75" dirty="0">
                <a:latin typeface="Trebuchet MS"/>
                <a:cs typeface="Trebuchet MS"/>
              </a:rPr>
              <a:t>of</a:t>
            </a:r>
            <a:r>
              <a:rPr sz="3000" i="1" spc="415" dirty="0">
                <a:latin typeface="Trebuchet MS"/>
                <a:cs typeface="Trebuchet MS"/>
              </a:rPr>
              <a:t> </a:t>
            </a:r>
            <a:r>
              <a:rPr sz="3000" i="1" spc="170" dirty="0">
                <a:latin typeface="Trebuchet MS"/>
                <a:cs typeface="Trebuchet MS"/>
              </a:rPr>
              <a:t>our	</a:t>
            </a:r>
            <a:r>
              <a:rPr sz="3000" i="1" spc="-5" dirty="0">
                <a:latin typeface="Trebuchet MS"/>
                <a:cs typeface="Trebuchet MS"/>
              </a:rPr>
              <a:t>fitting</a:t>
            </a:r>
            <a:r>
              <a:rPr sz="3000" i="1" spc="204" dirty="0">
                <a:latin typeface="Trebuchet MS"/>
                <a:cs typeface="Trebuchet MS"/>
              </a:rPr>
              <a:t> </a:t>
            </a:r>
            <a:r>
              <a:rPr sz="3000" i="1" spc="175" dirty="0">
                <a:latin typeface="Trebuchet MS"/>
                <a:cs typeface="Trebuchet MS"/>
              </a:rPr>
              <a:t>room.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rebuchet MS"/>
              <a:cs typeface="Trebuchet MS"/>
            </a:endParaRPr>
          </a:p>
          <a:p>
            <a:pPr marL="965200" indent="-953135">
              <a:lnSpc>
                <a:spcPct val="100000"/>
              </a:lnSpc>
              <a:buClr>
                <a:srgbClr val="FFFFFF"/>
              </a:buClr>
              <a:buAutoNum type="arabicPlain" startAt="2"/>
              <a:tabLst>
                <a:tab pos="965200" algn="l"/>
                <a:tab pos="965835" algn="l"/>
                <a:tab pos="1875155" algn="l"/>
                <a:tab pos="4065904" algn="l"/>
              </a:tabLst>
            </a:pPr>
            <a:r>
              <a:rPr sz="3000" b="1" spc="30" dirty="0">
                <a:solidFill>
                  <a:srgbClr val="2A499D"/>
                </a:solidFill>
                <a:latin typeface="Tahoma"/>
                <a:cs typeface="Tahoma"/>
              </a:rPr>
              <a:t>The	</a:t>
            </a:r>
            <a:r>
              <a:rPr sz="3000" b="1" spc="125" dirty="0">
                <a:solidFill>
                  <a:srgbClr val="2A499D"/>
                </a:solidFill>
                <a:latin typeface="Tahoma"/>
                <a:cs typeface="Tahoma"/>
              </a:rPr>
              <a:t>Computer	</a:t>
            </a:r>
            <a:r>
              <a:rPr sz="3000" b="1" spc="150" dirty="0">
                <a:solidFill>
                  <a:srgbClr val="2A499D"/>
                </a:solidFill>
                <a:latin typeface="Tahoma"/>
                <a:cs typeface="Tahoma"/>
              </a:rPr>
              <a:t>Vision:</a:t>
            </a:r>
            <a:endParaRPr sz="3000">
              <a:latin typeface="Tahoma"/>
              <a:cs typeface="Tahoma"/>
            </a:endParaRPr>
          </a:p>
          <a:p>
            <a:pPr marL="1315720" marR="293370">
              <a:lnSpc>
                <a:spcPct val="104299"/>
              </a:lnSpc>
              <a:spcBef>
                <a:spcPts val="305"/>
              </a:spcBef>
              <a:tabLst>
                <a:tab pos="2781935" algn="l"/>
                <a:tab pos="4959985" algn="l"/>
                <a:tab pos="6306820" algn="l"/>
                <a:tab pos="6670040" algn="l"/>
              </a:tabLst>
            </a:pPr>
            <a:r>
              <a:rPr sz="3000" i="1" spc="10" dirty="0">
                <a:latin typeface="Trebuchet MS"/>
                <a:cs typeface="Trebuchet MS"/>
              </a:rPr>
              <a:t>In</a:t>
            </a:r>
            <a:r>
              <a:rPr sz="3000" i="1" spc="254" dirty="0">
                <a:latin typeface="Trebuchet MS"/>
                <a:cs typeface="Trebuchet MS"/>
              </a:rPr>
              <a:t> </a:t>
            </a:r>
            <a:r>
              <a:rPr sz="3000" i="1" spc="100" dirty="0">
                <a:latin typeface="Trebuchet MS"/>
                <a:cs typeface="Trebuchet MS"/>
              </a:rPr>
              <a:t>this</a:t>
            </a:r>
            <a:r>
              <a:rPr sz="3000" i="1" spc="400" dirty="0">
                <a:latin typeface="Trebuchet MS"/>
                <a:cs typeface="Trebuchet MS"/>
              </a:rPr>
              <a:t> </a:t>
            </a:r>
            <a:r>
              <a:rPr sz="3000" i="1" spc="85" dirty="0">
                <a:latin typeface="Trebuchet MS"/>
                <a:cs typeface="Trebuchet MS"/>
              </a:rPr>
              <a:t>part</a:t>
            </a:r>
            <a:r>
              <a:rPr sz="3000" i="1" spc="440" dirty="0">
                <a:latin typeface="Trebuchet MS"/>
                <a:cs typeface="Trebuchet MS"/>
              </a:rPr>
              <a:t> </a:t>
            </a:r>
            <a:r>
              <a:rPr sz="3000" i="1" spc="-30" dirty="0">
                <a:latin typeface="Trebuchet MS"/>
                <a:cs typeface="Trebuchet MS"/>
              </a:rPr>
              <a:t>we</a:t>
            </a:r>
            <a:r>
              <a:rPr sz="3000" i="1" spc="265" dirty="0">
                <a:latin typeface="Trebuchet MS"/>
                <a:cs typeface="Trebuchet MS"/>
              </a:rPr>
              <a:t> </a:t>
            </a:r>
            <a:r>
              <a:rPr sz="3000" i="1" spc="55" dirty="0">
                <a:latin typeface="Trebuchet MS"/>
                <a:cs typeface="Trebuchet MS"/>
              </a:rPr>
              <a:t>are</a:t>
            </a:r>
            <a:r>
              <a:rPr sz="3000" i="1" spc="360" dirty="0">
                <a:latin typeface="Trebuchet MS"/>
                <a:cs typeface="Trebuchet MS"/>
              </a:rPr>
              <a:t> </a:t>
            </a:r>
            <a:r>
              <a:rPr sz="3000" i="1" spc="114" dirty="0">
                <a:latin typeface="Trebuchet MS"/>
                <a:cs typeface="Trebuchet MS"/>
              </a:rPr>
              <a:t>going</a:t>
            </a:r>
            <a:r>
              <a:rPr sz="3000" i="1" spc="425" dirty="0">
                <a:latin typeface="Trebuchet MS"/>
                <a:cs typeface="Trebuchet MS"/>
              </a:rPr>
              <a:t> </a:t>
            </a:r>
            <a:r>
              <a:rPr sz="3000" i="1" spc="45" dirty="0">
                <a:latin typeface="Trebuchet MS"/>
                <a:cs typeface="Trebuchet MS"/>
              </a:rPr>
              <a:t>to	</a:t>
            </a:r>
            <a:r>
              <a:rPr sz="3000" i="1" spc="50" dirty="0">
                <a:latin typeface="Trebuchet MS"/>
                <a:cs typeface="Trebuchet MS"/>
              </a:rPr>
              <a:t>see</a:t>
            </a:r>
            <a:r>
              <a:rPr sz="3000" i="1" spc="330" dirty="0">
                <a:latin typeface="Trebuchet MS"/>
                <a:cs typeface="Trebuchet MS"/>
              </a:rPr>
              <a:t> </a:t>
            </a:r>
            <a:r>
              <a:rPr sz="3000" i="1" spc="-90" dirty="0">
                <a:latin typeface="Trebuchet MS"/>
                <a:cs typeface="Trebuchet MS"/>
              </a:rPr>
              <a:t>some</a:t>
            </a:r>
            <a:r>
              <a:rPr sz="3000" i="1" spc="-60" dirty="0">
                <a:latin typeface="Trebuchet MS"/>
                <a:cs typeface="Trebuchet MS"/>
              </a:rPr>
              <a:t> </a:t>
            </a:r>
            <a:r>
              <a:rPr sz="3000" i="1" spc="135" dirty="0">
                <a:latin typeface="Trebuchet MS"/>
                <a:cs typeface="Trebuchet MS"/>
              </a:rPr>
              <a:t>visual </a:t>
            </a:r>
            <a:r>
              <a:rPr sz="3000" i="1" spc="-890" dirty="0">
                <a:latin typeface="Trebuchet MS"/>
                <a:cs typeface="Trebuchet MS"/>
              </a:rPr>
              <a:t> </a:t>
            </a:r>
            <a:r>
              <a:rPr sz="3000" i="1" spc="140" dirty="0">
                <a:latin typeface="Trebuchet MS"/>
                <a:cs typeface="Trebuchet MS"/>
              </a:rPr>
              <a:t>results	</a:t>
            </a:r>
            <a:r>
              <a:rPr sz="3000" i="1" spc="75" dirty="0">
                <a:latin typeface="Trebuchet MS"/>
                <a:cs typeface="Trebuchet MS"/>
              </a:rPr>
              <a:t>of</a:t>
            </a:r>
            <a:r>
              <a:rPr sz="3000" i="1" spc="409" dirty="0">
                <a:latin typeface="Trebuchet MS"/>
                <a:cs typeface="Trebuchet MS"/>
              </a:rPr>
              <a:t> </a:t>
            </a:r>
            <a:r>
              <a:rPr sz="3000" i="1" spc="70" dirty="0">
                <a:latin typeface="Trebuchet MS"/>
                <a:cs typeface="Trebuchet MS"/>
              </a:rPr>
              <a:t>CV</a:t>
            </a:r>
            <a:r>
              <a:rPr sz="3000" i="1" spc="434" dirty="0">
                <a:latin typeface="Trebuchet MS"/>
                <a:cs typeface="Trebuchet MS"/>
              </a:rPr>
              <a:t> </a:t>
            </a:r>
            <a:r>
              <a:rPr sz="3000" i="1" spc="160" dirty="0">
                <a:latin typeface="Trebuchet MS"/>
                <a:cs typeface="Trebuchet MS"/>
              </a:rPr>
              <a:t>part	</a:t>
            </a:r>
            <a:r>
              <a:rPr sz="3000" i="1" spc="75" dirty="0">
                <a:latin typeface="Trebuchet MS"/>
                <a:cs typeface="Trebuchet MS"/>
              </a:rPr>
              <a:t>of</a:t>
            </a:r>
            <a:r>
              <a:rPr sz="3000" i="1" spc="420" dirty="0">
                <a:latin typeface="Trebuchet MS"/>
                <a:cs typeface="Trebuchet MS"/>
              </a:rPr>
              <a:t> </a:t>
            </a:r>
            <a:r>
              <a:rPr sz="3000" i="1" spc="125" dirty="0">
                <a:latin typeface="Trebuchet MS"/>
                <a:cs typeface="Trebuchet MS"/>
              </a:rPr>
              <a:t>the	</a:t>
            </a:r>
            <a:r>
              <a:rPr sz="3000" i="1" spc="-5" dirty="0">
                <a:latin typeface="Trebuchet MS"/>
                <a:cs typeface="Trebuchet MS"/>
              </a:rPr>
              <a:t>fitting</a:t>
            </a:r>
            <a:r>
              <a:rPr sz="3000" i="1" spc="270" dirty="0">
                <a:latin typeface="Trebuchet MS"/>
                <a:cs typeface="Trebuchet MS"/>
              </a:rPr>
              <a:t> </a:t>
            </a:r>
            <a:r>
              <a:rPr sz="3000" i="1" spc="175" dirty="0">
                <a:latin typeface="Trebuchet MS"/>
                <a:cs typeface="Trebuchet MS"/>
              </a:rPr>
              <a:t>room.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400">
              <a:latin typeface="Trebuchet MS"/>
              <a:cs typeface="Trebuchet MS"/>
            </a:endParaRPr>
          </a:p>
          <a:p>
            <a:pPr marL="965200" indent="-953135">
              <a:lnSpc>
                <a:spcPct val="100000"/>
              </a:lnSpc>
              <a:buClr>
                <a:srgbClr val="FFFFFF"/>
              </a:buClr>
              <a:buAutoNum type="arabicPlain" startAt="3"/>
              <a:tabLst>
                <a:tab pos="965200" algn="l"/>
                <a:tab pos="965835" algn="l"/>
              </a:tabLst>
            </a:pPr>
            <a:r>
              <a:rPr sz="3000" b="1" spc="30" dirty="0">
                <a:solidFill>
                  <a:srgbClr val="2A499D"/>
                </a:solidFill>
                <a:latin typeface="Tahoma"/>
                <a:cs typeface="Tahoma"/>
              </a:rPr>
              <a:t>The</a:t>
            </a:r>
            <a:r>
              <a:rPr sz="3000" b="1" spc="340" dirty="0">
                <a:solidFill>
                  <a:srgbClr val="2A499D"/>
                </a:solidFill>
                <a:latin typeface="Tahoma"/>
                <a:cs typeface="Tahoma"/>
              </a:rPr>
              <a:t> </a:t>
            </a:r>
            <a:r>
              <a:rPr sz="3000" b="1" spc="90" dirty="0">
                <a:solidFill>
                  <a:srgbClr val="2A499D"/>
                </a:solidFill>
                <a:latin typeface="Tahoma"/>
                <a:cs typeface="Tahoma"/>
              </a:rPr>
              <a:t>Flutter</a:t>
            </a:r>
            <a:r>
              <a:rPr sz="3000" b="1" spc="325" dirty="0">
                <a:solidFill>
                  <a:srgbClr val="2A499D"/>
                </a:solidFill>
                <a:latin typeface="Tahoma"/>
                <a:cs typeface="Tahoma"/>
              </a:rPr>
              <a:t> </a:t>
            </a:r>
            <a:r>
              <a:rPr sz="3000" b="1" spc="30" dirty="0">
                <a:solidFill>
                  <a:srgbClr val="2A499D"/>
                </a:solidFill>
                <a:latin typeface="Tahoma"/>
                <a:cs typeface="Tahoma"/>
              </a:rPr>
              <a:t>App</a:t>
            </a:r>
            <a:r>
              <a:rPr sz="3000" b="1" spc="325" dirty="0">
                <a:solidFill>
                  <a:srgbClr val="2A499D"/>
                </a:solidFill>
                <a:latin typeface="Tahoma"/>
                <a:cs typeface="Tahoma"/>
              </a:rPr>
              <a:t> </a:t>
            </a:r>
            <a:r>
              <a:rPr sz="3000" b="1" spc="95" dirty="0">
                <a:solidFill>
                  <a:srgbClr val="2A499D"/>
                </a:solidFill>
                <a:latin typeface="Tahoma"/>
                <a:cs typeface="Tahoma"/>
              </a:rPr>
              <a:t>Results:</a:t>
            </a:r>
            <a:endParaRPr sz="3000">
              <a:latin typeface="Tahoma"/>
              <a:cs typeface="Tahoma"/>
            </a:endParaRPr>
          </a:p>
          <a:p>
            <a:pPr marL="1315720" marR="5080">
              <a:lnSpc>
                <a:spcPct val="104299"/>
              </a:lnSpc>
              <a:spcBef>
                <a:spcPts val="160"/>
              </a:spcBef>
              <a:tabLst>
                <a:tab pos="3322954" algn="l"/>
                <a:tab pos="3618229" algn="l"/>
                <a:tab pos="4084954" algn="l"/>
                <a:tab pos="5967095" algn="l"/>
                <a:tab pos="6723380" algn="l"/>
                <a:tab pos="7192645" algn="l"/>
                <a:tab pos="8634730" algn="l"/>
              </a:tabLst>
            </a:pPr>
            <a:r>
              <a:rPr sz="3000" i="1" spc="10" dirty="0">
                <a:latin typeface="Trebuchet MS"/>
                <a:cs typeface="Trebuchet MS"/>
              </a:rPr>
              <a:t>In</a:t>
            </a:r>
            <a:r>
              <a:rPr sz="3000" i="1" spc="365" dirty="0">
                <a:latin typeface="Trebuchet MS"/>
                <a:cs typeface="Trebuchet MS"/>
              </a:rPr>
              <a:t> </a:t>
            </a:r>
            <a:r>
              <a:rPr sz="3000" i="1" spc="100" dirty="0">
                <a:latin typeface="Trebuchet MS"/>
                <a:cs typeface="Trebuchet MS"/>
              </a:rPr>
              <a:t>this</a:t>
            </a:r>
            <a:r>
              <a:rPr sz="3000" i="1" spc="440" dirty="0">
                <a:latin typeface="Trebuchet MS"/>
                <a:cs typeface="Trebuchet MS"/>
              </a:rPr>
              <a:t> </a:t>
            </a:r>
            <a:r>
              <a:rPr sz="3000" i="1" spc="100" dirty="0">
                <a:latin typeface="Trebuchet MS"/>
                <a:cs typeface="Trebuchet MS"/>
              </a:rPr>
              <a:t>part	</a:t>
            </a:r>
            <a:r>
              <a:rPr sz="3000" i="1" spc="-30" dirty="0">
                <a:latin typeface="Trebuchet MS"/>
                <a:cs typeface="Trebuchet MS"/>
              </a:rPr>
              <a:t>we</a:t>
            </a:r>
            <a:r>
              <a:rPr sz="3000" i="1" spc="375" dirty="0">
                <a:latin typeface="Trebuchet MS"/>
                <a:cs typeface="Trebuchet MS"/>
              </a:rPr>
              <a:t> </a:t>
            </a:r>
            <a:r>
              <a:rPr sz="3000" i="1" spc="55" dirty="0">
                <a:latin typeface="Trebuchet MS"/>
                <a:cs typeface="Trebuchet MS"/>
              </a:rPr>
              <a:t>are</a:t>
            </a:r>
            <a:r>
              <a:rPr sz="3000" i="1" spc="425" dirty="0">
                <a:latin typeface="Trebuchet MS"/>
                <a:cs typeface="Trebuchet MS"/>
              </a:rPr>
              <a:t> </a:t>
            </a:r>
            <a:r>
              <a:rPr sz="3000" i="1" spc="114" dirty="0">
                <a:latin typeface="Trebuchet MS"/>
                <a:cs typeface="Trebuchet MS"/>
              </a:rPr>
              <a:t>going</a:t>
            </a:r>
            <a:r>
              <a:rPr sz="3000" i="1" spc="425" dirty="0">
                <a:latin typeface="Trebuchet MS"/>
                <a:cs typeface="Trebuchet MS"/>
              </a:rPr>
              <a:t> </a:t>
            </a:r>
            <a:r>
              <a:rPr sz="3000" i="1" spc="45" dirty="0">
                <a:latin typeface="Trebuchet MS"/>
                <a:cs typeface="Trebuchet MS"/>
              </a:rPr>
              <a:t>to	</a:t>
            </a:r>
            <a:r>
              <a:rPr sz="3000" i="1" spc="55" dirty="0">
                <a:latin typeface="Trebuchet MS"/>
                <a:cs typeface="Trebuchet MS"/>
              </a:rPr>
              <a:t>see</a:t>
            </a:r>
            <a:r>
              <a:rPr sz="3000" i="1" spc="60" dirty="0">
                <a:latin typeface="Trebuchet MS"/>
                <a:cs typeface="Trebuchet MS"/>
              </a:rPr>
              <a:t> </a:t>
            </a:r>
            <a:r>
              <a:rPr sz="3000" i="1" spc="-90" dirty="0">
                <a:latin typeface="Trebuchet MS"/>
                <a:cs typeface="Trebuchet MS"/>
              </a:rPr>
              <a:t>some</a:t>
            </a:r>
            <a:r>
              <a:rPr sz="3000" i="1" spc="-85" dirty="0">
                <a:latin typeface="Trebuchet MS"/>
                <a:cs typeface="Trebuchet MS"/>
              </a:rPr>
              <a:t> </a:t>
            </a:r>
            <a:r>
              <a:rPr sz="3000" i="1" spc="135" dirty="0">
                <a:latin typeface="Trebuchet MS"/>
                <a:cs typeface="Trebuchet MS"/>
              </a:rPr>
              <a:t>visual </a:t>
            </a:r>
            <a:r>
              <a:rPr sz="3000" i="1" spc="-890" dirty="0">
                <a:latin typeface="Trebuchet MS"/>
                <a:cs typeface="Trebuchet MS"/>
              </a:rPr>
              <a:t> </a:t>
            </a:r>
            <a:r>
              <a:rPr sz="3000" i="1" spc="170" dirty="0">
                <a:latin typeface="Trebuchet MS"/>
                <a:cs typeface="Trebuchet MS"/>
              </a:rPr>
              <a:t>r</a:t>
            </a:r>
            <a:r>
              <a:rPr sz="3000" i="1" spc="160" dirty="0">
                <a:latin typeface="Trebuchet MS"/>
                <a:cs typeface="Trebuchet MS"/>
              </a:rPr>
              <a:t>e</a:t>
            </a:r>
            <a:r>
              <a:rPr sz="3000" i="1" spc="185" dirty="0">
                <a:latin typeface="Trebuchet MS"/>
                <a:cs typeface="Trebuchet MS"/>
              </a:rPr>
              <a:t>s</a:t>
            </a:r>
            <a:r>
              <a:rPr sz="3000" i="1" spc="165" dirty="0">
                <a:latin typeface="Trebuchet MS"/>
                <a:cs typeface="Trebuchet MS"/>
              </a:rPr>
              <a:t>ul</a:t>
            </a:r>
            <a:r>
              <a:rPr sz="3000" i="1" spc="185" dirty="0">
                <a:latin typeface="Trebuchet MS"/>
                <a:cs typeface="Trebuchet MS"/>
              </a:rPr>
              <a:t>t</a:t>
            </a:r>
            <a:r>
              <a:rPr sz="3000" i="1" spc="-65" dirty="0">
                <a:latin typeface="Trebuchet MS"/>
                <a:cs typeface="Trebuchet MS"/>
              </a:rPr>
              <a:t>s</a:t>
            </a:r>
            <a:r>
              <a:rPr sz="3000" i="1" spc="445" dirty="0">
                <a:latin typeface="Trebuchet MS"/>
                <a:cs typeface="Trebuchet MS"/>
              </a:rPr>
              <a:t> </a:t>
            </a:r>
            <a:r>
              <a:rPr sz="3000" i="1" spc="160" dirty="0">
                <a:latin typeface="Trebuchet MS"/>
                <a:cs typeface="Trebuchet MS"/>
              </a:rPr>
              <a:t>o</a:t>
            </a:r>
            <a:r>
              <a:rPr sz="3000" i="1" spc="-65" dirty="0">
                <a:latin typeface="Trebuchet MS"/>
                <a:cs typeface="Trebuchet MS"/>
              </a:rPr>
              <a:t>f</a:t>
            </a:r>
            <a:r>
              <a:rPr sz="3000" i="1" dirty="0">
                <a:latin typeface="Trebuchet MS"/>
                <a:cs typeface="Trebuchet MS"/>
              </a:rPr>
              <a:t>	</a:t>
            </a:r>
            <a:r>
              <a:rPr sz="3000" i="1" spc="75" dirty="0">
                <a:latin typeface="Trebuchet MS"/>
                <a:cs typeface="Trebuchet MS"/>
              </a:rPr>
              <a:t>t</a:t>
            </a:r>
            <a:r>
              <a:rPr sz="3000" i="1" spc="15" dirty="0">
                <a:latin typeface="Trebuchet MS"/>
                <a:cs typeface="Trebuchet MS"/>
              </a:rPr>
              <a:t>h</a:t>
            </a:r>
            <a:r>
              <a:rPr sz="3000" i="1" spc="-170" dirty="0">
                <a:latin typeface="Trebuchet MS"/>
                <a:cs typeface="Trebuchet MS"/>
              </a:rPr>
              <a:t>e</a:t>
            </a:r>
            <a:r>
              <a:rPr sz="3000" i="1" dirty="0">
                <a:latin typeface="Trebuchet MS"/>
                <a:cs typeface="Trebuchet MS"/>
              </a:rPr>
              <a:t>	</a:t>
            </a:r>
            <a:r>
              <a:rPr sz="3000" i="1" spc="-90" dirty="0">
                <a:latin typeface="Trebuchet MS"/>
                <a:cs typeface="Trebuchet MS"/>
              </a:rPr>
              <a:t>I</a:t>
            </a:r>
            <a:r>
              <a:rPr sz="3000" i="1" spc="-635" dirty="0">
                <a:latin typeface="Trebuchet MS"/>
                <a:cs typeface="Trebuchet MS"/>
              </a:rPr>
              <a:t> </a:t>
            </a:r>
            <a:r>
              <a:rPr sz="3000" i="1" spc="-175" dirty="0">
                <a:latin typeface="Trebuchet MS"/>
                <a:cs typeface="Trebuchet MS"/>
              </a:rPr>
              <a:t>n</a:t>
            </a:r>
            <a:r>
              <a:rPr sz="3000" i="1" spc="-635" dirty="0">
                <a:latin typeface="Trebuchet MS"/>
                <a:cs typeface="Trebuchet MS"/>
              </a:rPr>
              <a:t> </a:t>
            </a:r>
            <a:r>
              <a:rPr sz="3000" i="1" spc="-135" dirty="0">
                <a:latin typeface="Trebuchet MS"/>
                <a:cs typeface="Trebuchet MS"/>
              </a:rPr>
              <a:t>t</a:t>
            </a:r>
            <a:r>
              <a:rPr sz="3000" i="1" spc="-630" dirty="0">
                <a:latin typeface="Trebuchet MS"/>
                <a:cs typeface="Trebuchet MS"/>
              </a:rPr>
              <a:t> </a:t>
            </a:r>
            <a:r>
              <a:rPr sz="3000" i="1" spc="85" dirty="0">
                <a:latin typeface="Trebuchet MS"/>
                <a:cs typeface="Trebuchet MS"/>
              </a:rPr>
              <a:t>e</a:t>
            </a:r>
            <a:r>
              <a:rPr sz="3000" i="1" spc="-135" dirty="0">
                <a:latin typeface="Trebuchet MS"/>
                <a:cs typeface="Trebuchet MS"/>
              </a:rPr>
              <a:t>r</a:t>
            </a:r>
            <a:r>
              <a:rPr sz="3000" i="1" spc="-635" dirty="0">
                <a:latin typeface="Trebuchet MS"/>
                <a:cs typeface="Trebuchet MS"/>
              </a:rPr>
              <a:t> </a:t>
            </a:r>
            <a:r>
              <a:rPr sz="3000" i="1" spc="-130" dirty="0">
                <a:latin typeface="Trebuchet MS"/>
                <a:cs typeface="Trebuchet MS"/>
              </a:rPr>
              <a:t>f</a:t>
            </a:r>
            <a:r>
              <a:rPr sz="3000" i="1" spc="-630" dirty="0">
                <a:latin typeface="Trebuchet MS"/>
                <a:cs typeface="Trebuchet MS"/>
              </a:rPr>
              <a:t> </a:t>
            </a:r>
            <a:r>
              <a:rPr sz="3000" i="1" spc="100" dirty="0">
                <a:latin typeface="Trebuchet MS"/>
                <a:cs typeface="Trebuchet MS"/>
              </a:rPr>
              <a:t>a</a:t>
            </a:r>
            <a:r>
              <a:rPr sz="3000" i="1" spc="-145" dirty="0">
                <a:latin typeface="Trebuchet MS"/>
                <a:cs typeface="Trebuchet MS"/>
              </a:rPr>
              <a:t>c</a:t>
            </a:r>
            <a:r>
              <a:rPr sz="3000" i="1" spc="-630" dirty="0">
                <a:latin typeface="Trebuchet MS"/>
                <a:cs typeface="Trebuchet MS"/>
              </a:rPr>
              <a:t> </a:t>
            </a:r>
            <a:r>
              <a:rPr sz="3000" i="1" spc="-170" dirty="0">
                <a:latin typeface="Trebuchet MS"/>
                <a:cs typeface="Trebuchet MS"/>
              </a:rPr>
              <a:t>e</a:t>
            </a:r>
            <a:r>
              <a:rPr sz="3000" i="1" dirty="0">
                <a:latin typeface="Trebuchet MS"/>
                <a:cs typeface="Trebuchet MS"/>
              </a:rPr>
              <a:t>	</a:t>
            </a:r>
            <a:r>
              <a:rPr sz="3000" i="1" spc="-20" dirty="0">
                <a:latin typeface="Trebuchet MS"/>
                <a:cs typeface="Trebuchet MS"/>
              </a:rPr>
              <a:t>o</a:t>
            </a:r>
            <a:r>
              <a:rPr sz="3000" i="1" spc="-130" dirty="0">
                <a:latin typeface="Trebuchet MS"/>
                <a:cs typeface="Trebuchet MS"/>
              </a:rPr>
              <a:t>f</a:t>
            </a:r>
            <a:r>
              <a:rPr sz="3000" i="1" spc="225" dirty="0">
                <a:latin typeface="Trebuchet MS"/>
                <a:cs typeface="Trebuchet MS"/>
              </a:rPr>
              <a:t> </a:t>
            </a:r>
            <a:r>
              <a:rPr sz="3000" i="1" spc="-20" dirty="0">
                <a:latin typeface="Trebuchet MS"/>
                <a:cs typeface="Trebuchet MS"/>
              </a:rPr>
              <a:t>ou</a:t>
            </a:r>
            <a:r>
              <a:rPr sz="3000" i="1" spc="-135" dirty="0">
                <a:latin typeface="Trebuchet MS"/>
                <a:cs typeface="Trebuchet MS"/>
              </a:rPr>
              <a:t>r</a:t>
            </a:r>
            <a:r>
              <a:rPr sz="3000" i="1" dirty="0">
                <a:latin typeface="Trebuchet MS"/>
                <a:cs typeface="Trebuchet MS"/>
              </a:rPr>
              <a:t>	</a:t>
            </a:r>
            <a:r>
              <a:rPr sz="3000" i="1" spc="120" dirty="0">
                <a:latin typeface="Trebuchet MS"/>
                <a:cs typeface="Trebuchet MS"/>
              </a:rPr>
              <a:t>f</a:t>
            </a:r>
            <a:r>
              <a:rPr sz="3000" i="1" spc="160" dirty="0">
                <a:latin typeface="Trebuchet MS"/>
                <a:cs typeface="Trebuchet MS"/>
              </a:rPr>
              <a:t>l</a:t>
            </a:r>
            <a:r>
              <a:rPr sz="3000" i="1" spc="65" dirty="0">
                <a:latin typeface="Trebuchet MS"/>
                <a:cs typeface="Trebuchet MS"/>
              </a:rPr>
              <a:t>u</a:t>
            </a:r>
            <a:r>
              <a:rPr sz="3000" i="1" spc="114" dirty="0">
                <a:latin typeface="Trebuchet MS"/>
                <a:cs typeface="Trebuchet MS"/>
              </a:rPr>
              <a:t>t</a:t>
            </a:r>
            <a:r>
              <a:rPr sz="3000" i="1" spc="125" dirty="0">
                <a:latin typeface="Trebuchet MS"/>
                <a:cs typeface="Trebuchet MS"/>
              </a:rPr>
              <a:t>t</a:t>
            </a:r>
            <a:r>
              <a:rPr sz="3000" i="1" spc="75" dirty="0">
                <a:latin typeface="Trebuchet MS"/>
                <a:cs typeface="Trebuchet MS"/>
              </a:rPr>
              <a:t>e</a:t>
            </a:r>
            <a:r>
              <a:rPr sz="3000" i="1" spc="-135" dirty="0">
                <a:latin typeface="Trebuchet MS"/>
                <a:cs typeface="Trebuchet MS"/>
              </a:rPr>
              <a:t>r</a:t>
            </a:r>
            <a:r>
              <a:rPr sz="3000" i="1" dirty="0">
                <a:latin typeface="Trebuchet MS"/>
                <a:cs typeface="Trebuchet MS"/>
              </a:rPr>
              <a:t>	</a:t>
            </a:r>
            <a:r>
              <a:rPr sz="3000" i="1" spc="75" dirty="0">
                <a:latin typeface="Trebuchet MS"/>
                <a:cs typeface="Trebuchet MS"/>
              </a:rPr>
              <a:t>o</a:t>
            </a:r>
            <a:r>
              <a:rPr sz="3000" i="1" spc="80" dirty="0">
                <a:latin typeface="Trebuchet MS"/>
                <a:cs typeface="Trebuchet MS"/>
              </a:rPr>
              <a:t>n</a:t>
            </a:r>
            <a:r>
              <a:rPr sz="3000" i="1" spc="150" dirty="0">
                <a:latin typeface="Trebuchet MS"/>
                <a:cs typeface="Trebuchet MS"/>
              </a:rPr>
              <a:t>li</a:t>
            </a:r>
            <a:r>
              <a:rPr sz="3000" i="1" spc="80" dirty="0">
                <a:latin typeface="Trebuchet MS"/>
                <a:cs typeface="Trebuchet MS"/>
              </a:rPr>
              <a:t>n</a:t>
            </a:r>
            <a:r>
              <a:rPr sz="3000" i="1" spc="-120" dirty="0">
                <a:latin typeface="Trebuchet MS"/>
                <a:cs typeface="Trebuchet MS"/>
              </a:rPr>
              <a:t>e  </a:t>
            </a:r>
            <a:r>
              <a:rPr sz="3000" i="1" spc="15" dirty="0">
                <a:latin typeface="Trebuchet MS"/>
                <a:cs typeface="Trebuchet MS"/>
              </a:rPr>
              <a:t>sho</a:t>
            </a:r>
            <a:r>
              <a:rPr sz="3000" i="1" spc="-640" dirty="0">
                <a:latin typeface="Trebuchet MS"/>
                <a:cs typeface="Trebuchet MS"/>
              </a:rPr>
              <a:t> </a:t>
            </a:r>
            <a:r>
              <a:rPr sz="3000" i="1" spc="35" dirty="0">
                <a:latin typeface="Trebuchet MS"/>
                <a:cs typeface="Trebuchet MS"/>
              </a:rPr>
              <a:t>ppin</a:t>
            </a:r>
            <a:r>
              <a:rPr sz="3000" i="1" spc="-625" dirty="0">
                <a:latin typeface="Trebuchet MS"/>
                <a:cs typeface="Trebuchet MS"/>
              </a:rPr>
              <a:t> </a:t>
            </a:r>
            <a:r>
              <a:rPr sz="3000" i="1" spc="-160" dirty="0">
                <a:latin typeface="Trebuchet MS"/>
                <a:cs typeface="Trebuchet MS"/>
              </a:rPr>
              <a:t>g</a:t>
            </a:r>
            <a:r>
              <a:rPr sz="3000" i="1" spc="280" dirty="0">
                <a:latin typeface="Trebuchet MS"/>
                <a:cs typeface="Trebuchet MS"/>
              </a:rPr>
              <a:t> </a:t>
            </a:r>
            <a:r>
              <a:rPr sz="3000" i="1" spc="-5" dirty="0">
                <a:latin typeface="Trebuchet MS"/>
                <a:cs typeface="Trebuchet MS"/>
              </a:rPr>
              <a:t>app.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4190" cy="10287635"/>
            <a:chOff x="0" y="0"/>
            <a:chExt cx="18284190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9105" y="1936115"/>
              <a:ext cx="2590800" cy="27336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59105" y="5953124"/>
              <a:ext cx="2590800" cy="26193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633974"/>
              <a:ext cx="4640580" cy="4641215"/>
            </a:xfrm>
            <a:custGeom>
              <a:avLst/>
              <a:gdLst/>
              <a:ahLst/>
              <a:cxnLst/>
              <a:rect l="l" t="t" r="r" b="b"/>
              <a:pathLst>
                <a:path w="4640580" h="4641215">
                  <a:moveTo>
                    <a:pt x="0" y="0"/>
                  </a:moveTo>
                  <a:lnTo>
                    <a:pt x="0" y="4641178"/>
                  </a:lnTo>
                  <a:lnTo>
                    <a:pt x="4640580" y="4641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6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136259"/>
              <a:ext cx="4137660" cy="4138929"/>
            </a:xfrm>
            <a:custGeom>
              <a:avLst/>
              <a:gdLst/>
              <a:ahLst/>
              <a:cxnLst/>
              <a:rect l="l" t="t" r="r" b="b"/>
              <a:pathLst>
                <a:path w="4137660" h="4138929">
                  <a:moveTo>
                    <a:pt x="3877627" y="4136035"/>
                  </a:moveTo>
                  <a:lnTo>
                    <a:pt x="3874770" y="4138893"/>
                  </a:lnTo>
                  <a:lnTo>
                    <a:pt x="3880485" y="4138893"/>
                  </a:lnTo>
                  <a:lnTo>
                    <a:pt x="3877627" y="4136035"/>
                  </a:lnTo>
                  <a:close/>
                </a:path>
                <a:path w="4137660" h="4138929">
                  <a:moveTo>
                    <a:pt x="4135753" y="4135718"/>
                  </a:moveTo>
                  <a:lnTo>
                    <a:pt x="3877945" y="4135718"/>
                  </a:lnTo>
                  <a:lnTo>
                    <a:pt x="3880485" y="4138893"/>
                  </a:lnTo>
                  <a:lnTo>
                    <a:pt x="4137025" y="4138893"/>
                  </a:lnTo>
                  <a:lnTo>
                    <a:pt x="4137660" y="4137624"/>
                  </a:lnTo>
                  <a:lnTo>
                    <a:pt x="4135753" y="4135718"/>
                  </a:lnTo>
                  <a:close/>
                </a:path>
                <a:path w="4137660" h="4138929">
                  <a:moveTo>
                    <a:pt x="0" y="0"/>
                  </a:moveTo>
                  <a:lnTo>
                    <a:pt x="0" y="258444"/>
                  </a:lnTo>
                  <a:lnTo>
                    <a:pt x="3877627" y="4136035"/>
                  </a:lnTo>
                  <a:lnTo>
                    <a:pt x="3877945" y="4135718"/>
                  </a:lnTo>
                  <a:lnTo>
                    <a:pt x="4135753" y="41357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747129"/>
              <a:ext cx="3527425" cy="3528060"/>
            </a:xfrm>
            <a:custGeom>
              <a:avLst/>
              <a:gdLst/>
              <a:ahLst/>
              <a:cxnLst/>
              <a:rect l="l" t="t" r="r" b="b"/>
              <a:pathLst>
                <a:path w="3527425" h="3528059">
                  <a:moveTo>
                    <a:pt x="0" y="0"/>
                  </a:moveTo>
                  <a:lnTo>
                    <a:pt x="0" y="3528023"/>
                  </a:lnTo>
                  <a:lnTo>
                    <a:pt x="3527425" y="3528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6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7249413"/>
              <a:ext cx="3025140" cy="3025140"/>
            </a:xfrm>
            <a:custGeom>
              <a:avLst/>
              <a:gdLst/>
              <a:ahLst/>
              <a:cxnLst/>
              <a:rect l="l" t="t" r="r" b="b"/>
              <a:pathLst>
                <a:path w="3025140" h="3025140">
                  <a:moveTo>
                    <a:pt x="0" y="0"/>
                  </a:moveTo>
                  <a:lnTo>
                    <a:pt x="0" y="257810"/>
                  </a:lnTo>
                  <a:lnTo>
                    <a:pt x="2767330" y="3025103"/>
                  </a:lnTo>
                  <a:lnTo>
                    <a:pt x="3025140" y="3025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348229" y="2406218"/>
            <a:ext cx="6543675" cy="5364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716915" algn="ctr">
              <a:lnSpc>
                <a:spcPct val="100000"/>
              </a:lnSpc>
              <a:spcBef>
                <a:spcPts val="105"/>
              </a:spcBef>
            </a:pPr>
            <a:r>
              <a:rPr sz="8000" b="1" spc="-23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8000">
              <a:latin typeface="Trebuchet MS"/>
              <a:cs typeface="Trebuchet MS"/>
            </a:endParaRPr>
          </a:p>
          <a:p>
            <a:pPr marL="12065" marR="5080" algn="ctr">
              <a:lnSpc>
                <a:spcPts val="8350"/>
              </a:lnSpc>
              <a:spcBef>
                <a:spcPts val="7300"/>
              </a:spcBef>
            </a:pPr>
            <a:r>
              <a:rPr sz="8000" b="1" spc="580" dirty="0">
                <a:solidFill>
                  <a:srgbClr val="2A499D"/>
                </a:solidFill>
                <a:latin typeface="Trebuchet MS"/>
                <a:cs typeface="Trebuchet MS"/>
              </a:rPr>
              <a:t>A</a:t>
            </a:r>
            <a:r>
              <a:rPr sz="8000" b="1" spc="610" dirty="0">
                <a:solidFill>
                  <a:srgbClr val="2A499D"/>
                </a:solidFill>
                <a:latin typeface="Trebuchet MS"/>
                <a:cs typeface="Trebuchet MS"/>
              </a:rPr>
              <a:t>U</a:t>
            </a:r>
            <a:r>
              <a:rPr sz="8000" b="1" spc="600" dirty="0">
                <a:solidFill>
                  <a:srgbClr val="2A499D"/>
                </a:solidFill>
                <a:latin typeface="Trebuchet MS"/>
                <a:cs typeface="Trebuchet MS"/>
              </a:rPr>
              <a:t>G</a:t>
            </a:r>
            <a:r>
              <a:rPr sz="8000" b="1" spc="635" dirty="0">
                <a:solidFill>
                  <a:srgbClr val="2A499D"/>
                </a:solidFill>
                <a:latin typeface="Trebuchet MS"/>
                <a:cs typeface="Trebuchet MS"/>
              </a:rPr>
              <a:t>M</a:t>
            </a:r>
            <a:r>
              <a:rPr sz="8000" b="1" spc="580" dirty="0">
                <a:solidFill>
                  <a:srgbClr val="2A499D"/>
                </a:solidFill>
                <a:latin typeface="Trebuchet MS"/>
                <a:cs typeface="Trebuchet MS"/>
              </a:rPr>
              <a:t>EN</a:t>
            </a:r>
            <a:r>
              <a:rPr sz="8000" b="1" spc="585" dirty="0">
                <a:solidFill>
                  <a:srgbClr val="2A499D"/>
                </a:solidFill>
                <a:latin typeface="Trebuchet MS"/>
                <a:cs typeface="Trebuchet MS"/>
              </a:rPr>
              <a:t>T</a:t>
            </a:r>
            <a:r>
              <a:rPr sz="8000" b="1" spc="565" dirty="0">
                <a:solidFill>
                  <a:srgbClr val="2A499D"/>
                </a:solidFill>
                <a:latin typeface="Trebuchet MS"/>
                <a:cs typeface="Trebuchet MS"/>
              </a:rPr>
              <a:t>E</a:t>
            </a:r>
            <a:r>
              <a:rPr sz="8000" b="1" spc="160" dirty="0">
                <a:solidFill>
                  <a:srgbClr val="2A499D"/>
                </a:solidFill>
                <a:latin typeface="Trebuchet MS"/>
                <a:cs typeface="Trebuchet MS"/>
              </a:rPr>
              <a:t>D  </a:t>
            </a:r>
            <a:r>
              <a:rPr sz="8000" b="1" spc="495" dirty="0">
                <a:solidFill>
                  <a:srgbClr val="2A499D"/>
                </a:solidFill>
                <a:latin typeface="Trebuchet MS"/>
                <a:cs typeface="Trebuchet MS"/>
              </a:rPr>
              <a:t>REALITY</a:t>
            </a:r>
            <a:endParaRPr sz="8000">
              <a:latin typeface="Trebuchet MS"/>
              <a:cs typeface="Trebuchet MS"/>
            </a:endParaRPr>
          </a:p>
          <a:p>
            <a:pPr marL="2540" algn="ctr">
              <a:lnSpc>
                <a:spcPts val="8430"/>
              </a:lnSpc>
            </a:pPr>
            <a:r>
              <a:rPr sz="8000" b="1" spc="505" dirty="0">
                <a:solidFill>
                  <a:srgbClr val="2A499D"/>
                </a:solidFill>
                <a:latin typeface="Trebuchet MS"/>
                <a:cs typeface="Trebuchet MS"/>
              </a:rPr>
              <a:t>RESULTS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1639" y="965961"/>
            <a:ext cx="61506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Augmented</a:t>
            </a:r>
            <a:r>
              <a:rPr spc="229" dirty="0"/>
              <a:t> </a:t>
            </a:r>
            <a:r>
              <a:rPr spc="204" dirty="0"/>
              <a:t>Reality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28247" y="5215128"/>
            <a:ext cx="5115307" cy="317525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-636" y="5714"/>
            <a:ext cx="2149475" cy="3402965"/>
            <a:chOff x="-636" y="5714"/>
            <a:chExt cx="2149475" cy="3402965"/>
          </a:xfrm>
        </p:grpSpPr>
        <p:sp>
          <p:nvSpPr>
            <p:cNvPr id="5" name="object 5"/>
            <p:cNvSpPr/>
            <p:nvPr/>
          </p:nvSpPr>
          <p:spPr>
            <a:xfrm>
              <a:off x="-636" y="5714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6" y="0"/>
                  </a:moveTo>
                  <a:lnTo>
                    <a:pt x="0" y="0"/>
                  </a:lnTo>
                  <a:lnTo>
                    <a:pt x="0" y="3402964"/>
                  </a:lnTo>
                  <a:lnTo>
                    <a:pt x="2149476" y="1253489"/>
                  </a:lnTo>
                  <a:lnTo>
                    <a:pt x="895986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636" y="5714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6" y="0"/>
                  </a:moveTo>
                  <a:lnTo>
                    <a:pt x="535306" y="0"/>
                  </a:lnTo>
                  <a:lnTo>
                    <a:pt x="1788796" y="1252854"/>
                  </a:lnTo>
                  <a:lnTo>
                    <a:pt x="0" y="3041650"/>
                  </a:lnTo>
                  <a:lnTo>
                    <a:pt x="0" y="3160394"/>
                  </a:lnTo>
                  <a:lnTo>
                    <a:pt x="1907541" y="1252854"/>
                  </a:lnTo>
                  <a:lnTo>
                    <a:pt x="6546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289019" y="5714"/>
            <a:ext cx="1998980" cy="3252470"/>
            <a:chOff x="16289019" y="5714"/>
            <a:chExt cx="1998980" cy="3252470"/>
          </a:xfrm>
        </p:grpSpPr>
        <p:sp>
          <p:nvSpPr>
            <p:cNvPr id="8" name="object 8"/>
            <p:cNvSpPr/>
            <p:nvPr/>
          </p:nvSpPr>
          <p:spPr>
            <a:xfrm>
              <a:off x="16289019" y="5714"/>
              <a:ext cx="1998980" cy="3252470"/>
            </a:xfrm>
            <a:custGeom>
              <a:avLst/>
              <a:gdLst/>
              <a:ahLst/>
              <a:cxnLst/>
              <a:rect l="l" t="t" r="r" b="b"/>
              <a:pathLst>
                <a:path w="1998980" h="3252470">
                  <a:moveTo>
                    <a:pt x="1998980" y="0"/>
                  </a:moveTo>
                  <a:lnTo>
                    <a:pt x="1253490" y="0"/>
                  </a:lnTo>
                  <a:lnTo>
                    <a:pt x="0" y="1253489"/>
                  </a:lnTo>
                  <a:lnTo>
                    <a:pt x="1998980" y="3252470"/>
                  </a:lnTo>
                  <a:lnTo>
                    <a:pt x="1998980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526509" y="5714"/>
              <a:ext cx="1761489" cy="3014345"/>
            </a:xfrm>
            <a:custGeom>
              <a:avLst/>
              <a:gdLst/>
              <a:ahLst/>
              <a:cxnLst/>
              <a:rect l="l" t="t" r="r" b="b"/>
              <a:pathLst>
                <a:path w="1761490" h="3014345">
                  <a:moveTo>
                    <a:pt x="1374775" y="0"/>
                  </a:moveTo>
                  <a:lnTo>
                    <a:pt x="1252855" y="0"/>
                  </a:lnTo>
                  <a:lnTo>
                    <a:pt x="0" y="1252854"/>
                  </a:lnTo>
                  <a:lnTo>
                    <a:pt x="1761488" y="3014343"/>
                  </a:lnTo>
                  <a:lnTo>
                    <a:pt x="1761488" y="2893058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345182" y="2133345"/>
            <a:ext cx="8268970" cy="631647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8600">
              <a:lnSpc>
                <a:spcPct val="100499"/>
              </a:lnSpc>
              <a:spcBef>
                <a:spcPts val="80"/>
              </a:spcBef>
              <a:buFont typeface="Symbol"/>
              <a:buChar char=""/>
              <a:tabLst>
                <a:tab pos="241300" algn="l"/>
              </a:tabLst>
            </a:pPr>
            <a:r>
              <a:rPr sz="3000" dirty="0">
                <a:latin typeface="Tahoma"/>
                <a:cs typeface="Tahoma"/>
              </a:rPr>
              <a:t>We </a:t>
            </a:r>
            <a:r>
              <a:rPr sz="3000" spc="-5" dirty="0">
                <a:latin typeface="Tahoma"/>
                <a:cs typeface="Tahoma"/>
              </a:rPr>
              <a:t>tried many techs </a:t>
            </a:r>
            <a:r>
              <a:rPr sz="3000" dirty="0">
                <a:latin typeface="Tahoma"/>
                <a:cs typeface="Tahoma"/>
              </a:rPr>
              <a:t>like: </a:t>
            </a:r>
            <a:r>
              <a:rPr sz="3000" spc="-5" dirty="0">
                <a:latin typeface="Tahoma"/>
                <a:cs typeface="Tahoma"/>
              </a:rPr>
              <a:t>Vuforia Engine, </a:t>
            </a:r>
            <a:r>
              <a:rPr sz="3000" spc="5" dirty="0">
                <a:latin typeface="Tahoma"/>
                <a:cs typeface="Tahoma"/>
              </a:rPr>
              <a:t>AR </a:t>
            </a:r>
            <a:r>
              <a:rPr sz="3000" spc="1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Core,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and </a:t>
            </a:r>
            <a:r>
              <a:rPr sz="3000" dirty="0">
                <a:latin typeface="Tahoma"/>
                <a:cs typeface="Tahoma"/>
              </a:rPr>
              <a:t>AR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kit.</a:t>
            </a:r>
            <a:r>
              <a:rPr lang="ar-EG" sz="300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And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we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actually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created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some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simple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applications </a:t>
            </a:r>
            <a:r>
              <a:rPr sz="3000" dirty="0">
                <a:latin typeface="Tahoma"/>
                <a:cs typeface="Tahoma"/>
              </a:rPr>
              <a:t>using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them.</a:t>
            </a:r>
            <a:endParaRPr lang="ar-EG" sz="3000" dirty="0">
              <a:latin typeface="Tahoma"/>
              <a:cs typeface="Tahoma"/>
            </a:endParaRPr>
          </a:p>
          <a:p>
            <a:pPr marL="12700" marR="5080">
              <a:lnSpc>
                <a:spcPct val="100499"/>
              </a:lnSpc>
              <a:spcBef>
                <a:spcPts val="80"/>
              </a:spcBef>
              <a:tabLst>
                <a:tab pos="241300" algn="l"/>
              </a:tabLst>
            </a:pPr>
            <a:endParaRPr sz="3650" dirty="0">
              <a:latin typeface="Tahoma"/>
              <a:cs typeface="Tahoma"/>
            </a:endParaRPr>
          </a:p>
          <a:p>
            <a:pPr marL="241300" marR="393065" indent="-228600">
              <a:lnSpc>
                <a:spcPct val="100600"/>
              </a:lnSpc>
              <a:buFont typeface="Symbol"/>
              <a:buChar char=""/>
              <a:tabLst>
                <a:tab pos="241300" algn="l"/>
              </a:tabLst>
            </a:pPr>
            <a:r>
              <a:rPr sz="3000" dirty="0">
                <a:latin typeface="Tahoma"/>
                <a:cs typeface="Tahoma"/>
              </a:rPr>
              <a:t>After </a:t>
            </a:r>
            <a:r>
              <a:rPr sz="3000" spc="-10" dirty="0">
                <a:latin typeface="Tahoma"/>
                <a:cs typeface="Tahoma"/>
              </a:rPr>
              <a:t>trying </a:t>
            </a:r>
            <a:r>
              <a:rPr sz="3000" spc="-5" dirty="0">
                <a:latin typeface="Tahoma"/>
                <a:cs typeface="Tahoma"/>
              </a:rPr>
              <a:t>these techs </a:t>
            </a:r>
            <a:r>
              <a:rPr sz="3000" dirty="0">
                <a:latin typeface="Tahoma"/>
                <a:cs typeface="Tahoma"/>
              </a:rPr>
              <a:t>and </a:t>
            </a:r>
            <a:r>
              <a:rPr sz="3000" spc="-5" dirty="0">
                <a:latin typeface="Tahoma"/>
                <a:cs typeface="Tahoma"/>
              </a:rPr>
              <a:t>doing </a:t>
            </a:r>
            <a:r>
              <a:rPr sz="3000" dirty="0">
                <a:latin typeface="Tahoma"/>
                <a:cs typeface="Tahoma"/>
              </a:rPr>
              <a:t>some 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researches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about</a:t>
            </a:r>
            <a:r>
              <a:rPr sz="3000" spc="-5" dirty="0">
                <a:latin typeface="Tahoma"/>
                <a:cs typeface="Tahoma"/>
              </a:rPr>
              <a:t> them,</a:t>
            </a:r>
            <a:r>
              <a:rPr sz="3000" spc="2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we found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out</a:t>
            </a:r>
            <a:r>
              <a:rPr sz="3000" spc="-5" dirty="0">
                <a:latin typeface="Tahoma"/>
                <a:cs typeface="Tahoma"/>
              </a:rPr>
              <a:t> that 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Vuforia </a:t>
            </a:r>
            <a:r>
              <a:rPr sz="3000" spc="5" dirty="0">
                <a:latin typeface="Tahoma"/>
                <a:cs typeface="Tahoma"/>
              </a:rPr>
              <a:t>is </a:t>
            </a:r>
            <a:r>
              <a:rPr sz="3000" dirty="0">
                <a:latin typeface="Tahoma"/>
                <a:cs typeface="Tahoma"/>
              </a:rPr>
              <a:t>a </a:t>
            </a:r>
            <a:r>
              <a:rPr sz="3000" spc="-5" dirty="0">
                <a:latin typeface="Tahoma"/>
                <a:cs typeface="Tahoma"/>
              </a:rPr>
              <a:t>real-world </a:t>
            </a:r>
            <a:r>
              <a:rPr sz="3000" dirty="0">
                <a:latin typeface="Tahoma"/>
                <a:cs typeface="Tahoma"/>
              </a:rPr>
              <a:t>image &amp; object </a:t>
            </a:r>
            <a:r>
              <a:rPr sz="3000" spc="-5" dirty="0">
                <a:latin typeface="Tahoma"/>
                <a:cs typeface="Tahoma"/>
              </a:rPr>
              <a:t>tracing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tech</a:t>
            </a:r>
            <a:r>
              <a:rPr sz="3000" spc="-1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which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is</a:t>
            </a:r>
            <a:r>
              <a:rPr sz="3000" spc="-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not</a:t>
            </a:r>
            <a:r>
              <a:rPr sz="3000" spc="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our</a:t>
            </a:r>
            <a:r>
              <a:rPr sz="3000" spc="-5" dirty="0">
                <a:latin typeface="Tahoma"/>
                <a:cs typeface="Tahoma"/>
              </a:rPr>
              <a:t> goal.</a:t>
            </a: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Symbol"/>
              <a:buChar char=""/>
            </a:pPr>
            <a:endParaRPr sz="4250" dirty="0">
              <a:latin typeface="Tahoma"/>
              <a:cs typeface="Tahoma"/>
            </a:endParaRPr>
          </a:p>
          <a:p>
            <a:pPr marL="241300" marR="81280" indent="-228600">
              <a:lnSpc>
                <a:spcPct val="100699"/>
              </a:lnSpc>
              <a:buFont typeface="Symbol"/>
              <a:buChar char=""/>
              <a:tabLst>
                <a:tab pos="241300" algn="l"/>
              </a:tabLst>
            </a:pPr>
            <a:r>
              <a:rPr sz="3000" spc="-5" dirty="0">
                <a:latin typeface="Tahoma"/>
                <a:cs typeface="Tahoma"/>
              </a:rPr>
              <a:t>So, we went directly to </a:t>
            </a:r>
            <a:r>
              <a:rPr sz="3000" dirty="0">
                <a:latin typeface="Tahoma"/>
                <a:cs typeface="Tahoma"/>
              </a:rPr>
              <a:t>AR </a:t>
            </a:r>
            <a:r>
              <a:rPr sz="3000" spc="-5" dirty="0">
                <a:latin typeface="Tahoma"/>
                <a:cs typeface="Tahoma"/>
              </a:rPr>
              <a:t>core, </a:t>
            </a:r>
            <a:r>
              <a:rPr sz="3000" dirty="0">
                <a:latin typeface="Tahoma"/>
                <a:cs typeface="Tahoma"/>
              </a:rPr>
              <a:t>and AR </a:t>
            </a:r>
            <a:r>
              <a:rPr sz="3000" spc="-5" dirty="0">
                <a:latin typeface="Tahoma"/>
                <a:cs typeface="Tahoma"/>
              </a:rPr>
              <a:t>Kit 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digging deeper </a:t>
            </a:r>
            <a:r>
              <a:rPr sz="3000" dirty="0">
                <a:latin typeface="Tahoma"/>
                <a:cs typeface="Tahoma"/>
              </a:rPr>
              <a:t>on </a:t>
            </a:r>
            <a:r>
              <a:rPr sz="3000" spc="-5" dirty="0">
                <a:latin typeface="Tahoma"/>
                <a:cs typeface="Tahoma"/>
              </a:rPr>
              <a:t>them to find out </a:t>
            </a:r>
            <a:r>
              <a:rPr sz="3000" dirty="0">
                <a:latin typeface="Tahoma"/>
                <a:cs typeface="Tahoma"/>
              </a:rPr>
              <a:t>the </a:t>
            </a:r>
            <a:r>
              <a:rPr sz="3000" spc="-5" dirty="0">
                <a:latin typeface="Tahoma"/>
                <a:cs typeface="Tahoma"/>
              </a:rPr>
              <a:t>fitting, 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easier, most reliable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tech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to </a:t>
            </a:r>
            <a:r>
              <a:rPr sz="3000" dirty="0">
                <a:latin typeface="Tahoma"/>
                <a:cs typeface="Tahoma"/>
              </a:rPr>
              <a:t>help </a:t>
            </a:r>
            <a:r>
              <a:rPr sz="3000" spc="-10" dirty="0">
                <a:latin typeface="Tahoma"/>
                <a:cs typeface="Tahoma"/>
              </a:rPr>
              <a:t>us</a:t>
            </a:r>
            <a:r>
              <a:rPr sz="3000" spc="-5" dirty="0">
                <a:latin typeface="Tahoma"/>
                <a:cs typeface="Tahoma"/>
              </a:rPr>
              <a:t> developing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our</a:t>
            </a:r>
            <a:r>
              <a:rPr sz="3000" spc="-5" dirty="0">
                <a:latin typeface="Tahoma"/>
                <a:cs typeface="Tahoma"/>
              </a:rPr>
              <a:t> app.</a:t>
            </a:r>
            <a:endParaRPr sz="3000" dirty="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2350" y="2076450"/>
            <a:ext cx="5048250" cy="283845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1639" y="965961"/>
            <a:ext cx="61506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Augmented</a:t>
            </a:r>
            <a:r>
              <a:rPr spc="229" dirty="0"/>
              <a:t> </a:t>
            </a:r>
            <a:r>
              <a:rPr spc="204" dirty="0"/>
              <a:t>Reality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5714"/>
            <a:ext cx="2149475" cy="3402965"/>
            <a:chOff x="0" y="5714"/>
            <a:chExt cx="2149475" cy="3402965"/>
          </a:xfrm>
        </p:grpSpPr>
        <p:sp>
          <p:nvSpPr>
            <p:cNvPr id="4" name="object 4"/>
            <p:cNvSpPr/>
            <p:nvPr/>
          </p:nvSpPr>
          <p:spPr>
            <a:xfrm>
              <a:off x="0" y="5714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4"/>
                  </a:lnTo>
                  <a:lnTo>
                    <a:pt x="2149475" y="1253489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714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4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6289655" y="5714"/>
            <a:ext cx="1998345" cy="3251835"/>
            <a:chOff x="16289655" y="5714"/>
            <a:chExt cx="1998345" cy="3251835"/>
          </a:xfrm>
        </p:grpSpPr>
        <p:sp>
          <p:nvSpPr>
            <p:cNvPr id="7" name="object 7"/>
            <p:cNvSpPr/>
            <p:nvPr/>
          </p:nvSpPr>
          <p:spPr>
            <a:xfrm>
              <a:off x="16289655" y="5714"/>
              <a:ext cx="1998345" cy="3251835"/>
            </a:xfrm>
            <a:custGeom>
              <a:avLst/>
              <a:gdLst/>
              <a:ahLst/>
              <a:cxnLst/>
              <a:rect l="l" t="t" r="r" b="b"/>
              <a:pathLst>
                <a:path w="1998344" h="3251835">
                  <a:moveTo>
                    <a:pt x="1998343" y="0"/>
                  </a:moveTo>
                  <a:lnTo>
                    <a:pt x="1253489" y="0"/>
                  </a:lnTo>
                  <a:lnTo>
                    <a:pt x="0" y="1253489"/>
                  </a:lnTo>
                  <a:lnTo>
                    <a:pt x="1998343" y="3251833"/>
                  </a:lnTo>
                  <a:lnTo>
                    <a:pt x="1998343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27145" y="5714"/>
              <a:ext cx="1760855" cy="3013710"/>
            </a:xfrm>
            <a:custGeom>
              <a:avLst/>
              <a:gdLst/>
              <a:ahLst/>
              <a:cxnLst/>
              <a:rect l="l" t="t" r="r" b="b"/>
              <a:pathLst>
                <a:path w="1760855" h="3013710">
                  <a:moveTo>
                    <a:pt x="1374775" y="0"/>
                  </a:moveTo>
                  <a:lnTo>
                    <a:pt x="1252855" y="0"/>
                  </a:lnTo>
                  <a:lnTo>
                    <a:pt x="0" y="1252854"/>
                  </a:lnTo>
                  <a:lnTo>
                    <a:pt x="1760855" y="3013709"/>
                  </a:lnTo>
                  <a:lnTo>
                    <a:pt x="1760855" y="2892424"/>
                  </a:lnTo>
                  <a:lnTo>
                    <a:pt x="121285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69694" y="2305177"/>
            <a:ext cx="9572625" cy="604393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5"/>
              </a:spcBef>
              <a:buFont typeface="Symbol"/>
              <a:buChar char=""/>
              <a:tabLst>
                <a:tab pos="241300" algn="l"/>
              </a:tabLst>
            </a:pPr>
            <a:r>
              <a:rPr sz="3000" spc="-5" dirty="0">
                <a:latin typeface="Tahoma"/>
                <a:cs typeface="Tahoma"/>
              </a:rPr>
              <a:t>During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our</a:t>
            </a:r>
            <a:r>
              <a:rPr sz="3000" spc="-2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researches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we</a:t>
            </a:r>
            <a:r>
              <a:rPr sz="3000" spc="1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found </a:t>
            </a:r>
            <a:r>
              <a:rPr sz="3000" b="1" spc="-5" dirty="0">
                <a:latin typeface="Tahoma"/>
                <a:cs typeface="Tahoma"/>
              </a:rPr>
              <a:t>Unity</a:t>
            </a:r>
            <a:r>
              <a:rPr sz="3000" b="1" spc="-15" dirty="0">
                <a:latin typeface="Tahoma"/>
                <a:cs typeface="Tahoma"/>
              </a:rPr>
              <a:t> </a:t>
            </a:r>
            <a:r>
              <a:rPr sz="3000" b="1" dirty="0">
                <a:latin typeface="Tahoma"/>
                <a:cs typeface="Tahoma"/>
              </a:rPr>
              <a:t>Mars</a:t>
            </a:r>
            <a:r>
              <a:rPr sz="3000" dirty="0">
                <a:latin typeface="Tahoma"/>
                <a:cs typeface="Tahoma"/>
              </a:rPr>
              <a:t>.</a:t>
            </a:r>
            <a:endParaRPr sz="3000">
              <a:latin typeface="Tahoma"/>
              <a:cs typeface="Tahoma"/>
            </a:endParaRPr>
          </a:p>
          <a:p>
            <a:pPr marL="241300" marR="294005" indent="-228600">
              <a:lnSpc>
                <a:spcPct val="100699"/>
              </a:lnSpc>
              <a:spcBef>
                <a:spcPts val="780"/>
              </a:spcBef>
              <a:buFont typeface="Symbol"/>
              <a:buChar char=""/>
              <a:tabLst>
                <a:tab pos="241300" algn="l"/>
              </a:tabLst>
            </a:pPr>
            <a:r>
              <a:rPr sz="3000" spc="-5" dirty="0">
                <a:latin typeface="Tahoma"/>
                <a:cs typeface="Tahoma"/>
              </a:rPr>
              <a:t>It’s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a </a:t>
            </a:r>
            <a:r>
              <a:rPr sz="3000" spc="-5" dirty="0">
                <a:latin typeface="Tahoma"/>
                <a:cs typeface="Tahoma"/>
              </a:rPr>
              <a:t>package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supported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by </a:t>
            </a:r>
            <a:r>
              <a:rPr sz="3000" spc="-5" dirty="0">
                <a:latin typeface="Tahoma"/>
                <a:cs typeface="Tahoma"/>
              </a:rPr>
              <a:t>unity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that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exists </a:t>
            </a:r>
            <a:r>
              <a:rPr sz="3000" dirty="0">
                <a:latin typeface="Tahoma"/>
                <a:cs typeface="Tahoma"/>
              </a:rPr>
              <a:t>as an </a:t>
            </a:r>
            <a:r>
              <a:rPr sz="3000" spc="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additional </a:t>
            </a:r>
            <a:r>
              <a:rPr sz="3000" dirty="0">
                <a:latin typeface="Tahoma"/>
                <a:cs typeface="Tahoma"/>
              </a:rPr>
              <a:t>layer taking </a:t>
            </a:r>
            <a:r>
              <a:rPr sz="3000" spc="-5" dirty="0">
                <a:latin typeface="Tahoma"/>
                <a:cs typeface="Tahoma"/>
              </a:rPr>
              <a:t>advantage </a:t>
            </a:r>
            <a:r>
              <a:rPr sz="3000" dirty="0">
                <a:latin typeface="Tahoma"/>
                <a:cs typeface="Tahoma"/>
              </a:rPr>
              <a:t>of </a:t>
            </a:r>
            <a:r>
              <a:rPr sz="3000" spc="-5" dirty="0">
                <a:latin typeface="Tahoma"/>
                <a:cs typeface="Tahoma"/>
              </a:rPr>
              <a:t>the </a:t>
            </a:r>
            <a:r>
              <a:rPr sz="3000" dirty="0">
                <a:latin typeface="Tahoma"/>
                <a:cs typeface="Tahoma"/>
              </a:rPr>
              <a:t>data </a:t>
            </a:r>
            <a:r>
              <a:rPr sz="3000" spc="-5" dirty="0">
                <a:latin typeface="Tahoma"/>
                <a:cs typeface="Tahoma"/>
              </a:rPr>
              <a:t>from </a:t>
            </a:r>
            <a:r>
              <a:rPr sz="3000" dirty="0">
                <a:latin typeface="Tahoma"/>
                <a:cs typeface="Tahoma"/>
              </a:rPr>
              <a:t>AR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Foundation.</a:t>
            </a:r>
            <a:endParaRPr sz="3000">
              <a:latin typeface="Tahoma"/>
              <a:cs typeface="Tahoma"/>
            </a:endParaRPr>
          </a:p>
          <a:p>
            <a:pPr marL="241300" indent="-228600">
              <a:lnSpc>
                <a:spcPct val="100000"/>
              </a:lnSpc>
              <a:spcBef>
                <a:spcPts val="805"/>
              </a:spcBef>
              <a:buFont typeface="Symbol"/>
              <a:buChar char=""/>
              <a:tabLst>
                <a:tab pos="241300" algn="l"/>
              </a:tabLst>
            </a:pPr>
            <a:r>
              <a:rPr sz="3000" dirty="0">
                <a:latin typeface="Tahoma"/>
                <a:cs typeface="Tahoma"/>
              </a:rPr>
              <a:t>This</a:t>
            </a:r>
            <a:r>
              <a:rPr sz="3000" spc="-5" dirty="0">
                <a:latin typeface="Tahoma"/>
                <a:cs typeface="Tahoma"/>
              </a:rPr>
              <a:t> package </a:t>
            </a:r>
            <a:r>
              <a:rPr sz="3000" dirty="0">
                <a:latin typeface="Tahoma"/>
                <a:cs typeface="Tahoma"/>
              </a:rPr>
              <a:t>is </a:t>
            </a:r>
            <a:r>
              <a:rPr sz="3000" spc="-5" dirty="0">
                <a:latin typeface="Tahoma"/>
                <a:cs typeface="Tahoma"/>
              </a:rPr>
              <a:t>developed</a:t>
            </a:r>
            <a:r>
              <a:rPr sz="3000" spc="-10" dirty="0">
                <a:latin typeface="Tahoma"/>
                <a:cs typeface="Tahoma"/>
              </a:rPr>
              <a:t> by</a:t>
            </a:r>
            <a:r>
              <a:rPr sz="3000" dirty="0">
                <a:latin typeface="Tahoma"/>
                <a:cs typeface="Tahoma"/>
              </a:rPr>
              <a:t> AR</a:t>
            </a:r>
            <a:r>
              <a:rPr sz="3000" spc="-5" dirty="0">
                <a:latin typeface="Tahoma"/>
                <a:cs typeface="Tahoma"/>
              </a:rPr>
              <a:t> Foundation.</a:t>
            </a:r>
            <a:endParaRPr sz="3000">
              <a:latin typeface="Tahoma"/>
              <a:cs typeface="Tahoma"/>
            </a:endParaRPr>
          </a:p>
          <a:p>
            <a:pPr marL="241300" marR="447040" indent="-228600">
              <a:lnSpc>
                <a:spcPct val="100699"/>
              </a:lnSpc>
              <a:spcBef>
                <a:spcPts val="780"/>
              </a:spcBef>
              <a:buFont typeface="Symbol"/>
              <a:buChar char=""/>
              <a:tabLst>
                <a:tab pos="241300" algn="l"/>
              </a:tabLst>
            </a:pPr>
            <a:r>
              <a:rPr sz="3000" dirty="0">
                <a:latin typeface="Tahoma"/>
                <a:cs typeface="Tahoma"/>
              </a:rPr>
              <a:t>With </a:t>
            </a:r>
            <a:r>
              <a:rPr sz="3000" b="1" dirty="0">
                <a:latin typeface="Tahoma"/>
                <a:cs typeface="Tahoma"/>
              </a:rPr>
              <a:t>Unity </a:t>
            </a:r>
            <a:r>
              <a:rPr sz="3000" b="1" spc="-5" dirty="0">
                <a:latin typeface="Tahoma"/>
                <a:cs typeface="Tahoma"/>
              </a:rPr>
              <a:t>Mars</a:t>
            </a:r>
            <a:r>
              <a:rPr sz="3000" spc="-5" dirty="0">
                <a:latin typeface="Tahoma"/>
                <a:cs typeface="Tahoma"/>
              </a:rPr>
              <a:t>, we could track the human </a:t>
            </a:r>
            <a:r>
              <a:rPr sz="3000" dirty="0">
                <a:latin typeface="Tahoma"/>
                <a:cs typeface="Tahoma"/>
              </a:rPr>
              <a:t>body &amp;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face</a:t>
            </a:r>
            <a:r>
              <a:rPr sz="3000" spc="-10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in</a:t>
            </a:r>
            <a:r>
              <a:rPr sz="3000" spc="-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unity.</a:t>
            </a:r>
            <a:endParaRPr sz="3000">
              <a:latin typeface="Tahoma"/>
              <a:cs typeface="Tahoma"/>
            </a:endParaRPr>
          </a:p>
          <a:p>
            <a:pPr marL="241300" marR="5080" indent="-228600">
              <a:lnSpc>
                <a:spcPct val="100600"/>
              </a:lnSpc>
              <a:spcBef>
                <a:spcPts val="785"/>
              </a:spcBef>
              <a:buFont typeface="Symbol"/>
              <a:buChar char=""/>
              <a:tabLst>
                <a:tab pos="241300" algn="l"/>
              </a:tabLst>
            </a:pPr>
            <a:r>
              <a:rPr sz="3000" spc="-10" dirty="0">
                <a:latin typeface="Tahoma"/>
                <a:cs typeface="Tahoma"/>
              </a:rPr>
              <a:t>But </a:t>
            </a:r>
            <a:r>
              <a:rPr sz="3000" dirty="0">
                <a:latin typeface="Tahoma"/>
                <a:cs typeface="Tahoma"/>
              </a:rPr>
              <a:t>there is another problem </a:t>
            </a:r>
            <a:r>
              <a:rPr sz="3000" spc="-5" dirty="0">
                <a:latin typeface="Tahoma"/>
                <a:cs typeface="Tahoma"/>
              </a:rPr>
              <a:t>appeared, </a:t>
            </a:r>
            <a:r>
              <a:rPr sz="3000" dirty="0">
                <a:latin typeface="Tahoma"/>
                <a:cs typeface="Tahoma"/>
              </a:rPr>
              <a:t>Mars’s </a:t>
            </a:r>
            <a:r>
              <a:rPr sz="3000" spc="-5" dirty="0">
                <a:latin typeface="Tahoma"/>
                <a:cs typeface="Tahoma"/>
              </a:rPr>
              <a:t>body </a:t>
            </a:r>
            <a:r>
              <a:rPr sz="3000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detection </a:t>
            </a:r>
            <a:r>
              <a:rPr sz="3000" dirty="0">
                <a:latin typeface="Tahoma"/>
                <a:cs typeface="Tahoma"/>
              </a:rPr>
              <a:t>is </a:t>
            </a:r>
            <a:r>
              <a:rPr sz="3000" spc="-5" dirty="0">
                <a:latin typeface="Tahoma"/>
                <a:cs typeface="Tahoma"/>
              </a:rPr>
              <a:t>only supported </a:t>
            </a:r>
            <a:r>
              <a:rPr sz="3000" dirty="0">
                <a:latin typeface="Tahoma"/>
                <a:cs typeface="Tahoma"/>
              </a:rPr>
              <a:t>by </a:t>
            </a:r>
            <a:r>
              <a:rPr sz="3000" spc="-5" dirty="0">
                <a:latin typeface="Tahoma"/>
                <a:cs typeface="Tahoma"/>
              </a:rPr>
              <a:t>IOS which </a:t>
            </a:r>
            <a:r>
              <a:rPr sz="3000" dirty="0">
                <a:latin typeface="Tahoma"/>
                <a:cs typeface="Tahoma"/>
              </a:rPr>
              <a:t>is not </a:t>
            </a:r>
            <a:r>
              <a:rPr sz="3000" spc="-5" dirty="0">
                <a:latin typeface="Tahoma"/>
                <a:cs typeface="Tahoma"/>
              </a:rPr>
              <a:t>widely </a:t>
            </a:r>
            <a:r>
              <a:rPr sz="3000" dirty="0">
                <a:latin typeface="Tahoma"/>
                <a:cs typeface="Tahoma"/>
              </a:rPr>
              <a:t> distributed between all the </a:t>
            </a:r>
            <a:r>
              <a:rPr sz="3000" spc="-5" dirty="0">
                <a:latin typeface="Tahoma"/>
                <a:cs typeface="Tahoma"/>
              </a:rPr>
              <a:t>customers, which </a:t>
            </a:r>
            <a:r>
              <a:rPr sz="3000" dirty="0">
                <a:latin typeface="Tahoma"/>
                <a:cs typeface="Tahoma"/>
              </a:rPr>
              <a:t>is </a:t>
            </a:r>
            <a:r>
              <a:rPr sz="3000" spc="-5" dirty="0">
                <a:latin typeface="Tahoma"/>
                <a:cs typeface="Tahoma"/>
              </a:rPr>
              <a:t>not </a:t>
            </a:r>
            <a:r>
              <a:rPr sz="3000" dirty="0">
                <a:latin typeface="Tahoma"/>
                <a:cs typeface="Tahoma"/>
              </a:rPr>
              <a:t>our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dirty="0">
                <a:latin typeface="Tahoma"/>
                <a:cs typeface="Tahoma"/>
              </a:rPr>
              <a:t>goal, </a:t>
            </a:r>
            <a:r>
              <a:rPr sz="3000" spc="-5" dirty="0">
                <a:latin typeface="Tahoma"/>
                <a:cs typeface="Tahoma"/>
              </a:rPr>
              <a:t>so we developed </a:t>
            </a:r>
            <a:r>
              <a:rPr sz="3000" dirty="0">
                <a:latin typeface="Tahoma"/>
                <a:cs typeface="Tahoma"/>
              </a:rPr>
              <a:t>only </a:t>
            </a:r>
            <a:r>
              <a:rPr sz="3000" spc="-5" dirty="0">
                <a:latin typeface="Tahoma"/>
                <a:cs typeface="Tahoma"/>
              </a:rPr>
              <a:t>the accessories fitting room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-5" dirty="0">
                <a:latin typeface="Tahoma"/>
                <a:cs typeface="Tahoma"/>
              </a:rPr>
              <a:t>using </a:t>
            </a:r>
            <a:r>
              <a:rPr sz="3000" dirty="0">
                <a:latin typeface="Tahoma"/>
                <a:cs typeface="Tahoma"/>
              </a:rPr>
              <a:t>AR.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7450" y="3720465"/>
            <a:ext cx="2590800" cy="273367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8877" y="798438"/>
            <a:ext cx="13612494" cy="21799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43510" algn="ctr">
              <a:lnSpc>
                <a:spcPct val="100000"/>
              </a:lnSpc>
              <a:spcBef>
                <a:spcPts val="1420"/>
              </a:spcBef>
            </a:pPr>
            <a:r>
              <a:rPr spc="245" dirty="0"/>
              <a:t>Augmented</a:t>
            </a:r>
            <a:r>
              <a:rPr spc="265" dirty="0"/>
              <a:t> </a:t>
            </a:r>
            <a:r>
              <a:rPr spc="204" dirty="0"/>
              <a:t>Reality</a:t>
            </a:r>
          </a:p>
          <a:p>
            <a:pPr marL="12700" marR="5080">
              <a:lnSpc>
                <a:spcPct val="114399"/>
              </a:lnSpc>
              <a:spcBef>
                <a:spcPts val="305"/>
              </a:spcBef>
            </a:pPr>
            <a:r>
              <a:rPr sz="3400" b="0" spc="-85" dirty="0">
                <a:solidFill>
                  <a:srgbClr val="000000"/>
                </a:solidFill>
                <a:latin typeface="Tahoma"/>
                <a:cs typeface="Tahoma"/>
              </a:rPr>
              <a:t>This</a:t>
            </a:r>
            <a:r>
              <a:rPr sz="34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65" dirty="0">
                <a:solidFill>
                  <a:srgbClr val="000000"/>
                </a:solidFill>
                <a:latin typeface="Tahoma"/>
                <a:cs typeface="Tahoma"/>
              </a:rPr>
              <a:t>is</a:t>
            </a:r>
            <a:r>
              <a:rPr sz="3400" b="0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90" dirty="0">
                <a:solidFill>
                  <a:srgbClr val="000000"/>
                </a:solidFill>
                <a:latin typeface="Tahoma"/>
                <a:cs typeface="Tahoma"/>
              </a:rPr>
              <a:t>the</a:t>
            </a:r>
            <a:r>
              <a:rPr sz="3400" b="0" spc="-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85" dirty="0">
                <a:solidFill>
                  <a:srgbClr val="000000"/>
                </a:solidFill>
                <a:latin typeface="Tahoma"/>
                <a:cs typeface="Tahoma"/>
              </a:rPr>
              <a:t>avatar</a:t>
            </a:r>
            <a:r>
              <a:rPr sz="3400" b="0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85" dirty="0">
                <a:solidFill>
                  <a:srgbClr val="000000"/>
                </a:solidFill>
                <a:latin typeface="Tahoma"/>
                <a:cs typeface="Tahoma"/>
              </a:rPr>
              <a:t>simulating</a:t>
            </a:r>
            <a:r>
              <a:rPr sz="3400"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85" dirty="0">
                <a:solidFill>
                  <a:srgbClr val="000000"/>
                </a:solidFill>
                <a:latin typeface="Tahoma"/>
                <a:cs typeface="Tahoma"/>
              </a:rPr>
              <a:t>the</a:t>
            </a:r>
            <a:r>
              <a:rPr sz="34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85" dirty="0">
                <a:solidFill>
                  <a:srgbClr val="000000"/>
                </a:solidFill>
                <a:latin typeface="Tahoma"/>
                <a:cs typeface="Tahoma"/>
              </a:rPr>
              <a:t>face</a:t>
            </a:r>
            <a:r>
              <a:rPr sz="34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95" dirty="0">
                <a:solidFill>
                  <a:srgbClr val="000000"/>
                </a:solidFill>
                <a:latin typeface="Tahoma"/>
                <a:cs typeface="Tahoma"/>
              </a:rPr>
              <a:t>which</a:t>
            </a:r>
            <a:r>
              <a:rPr sz="3400" b="0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60" dirty="0">
                <a:solidFill>
                  <a:srgbClr val="000000"/>
                </a:solidFill>
                <a:latin typeface="Tahoma"/>
                <a:cs typeface="Tahoma"/>
              </a:rPr>
              <a:t>is</a:t>
            </a:r>
            <a:r>
              <a:rPr sz="3400" b="0" spc="3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95" dirty="0">
                <a:solidFill>
                  <a:srgbClr val="000000"/>
                </a:solidFill>
                <a:latin typeface="Tahoma"/>
                <a:cs typeface="Tahoma"/>
              </a:rPr>
              <a:t>used</a:t>
            </a:r>
            <a:r>
              <a:rPr sz="3400" b="0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80" dirty="0">
                <a:solidFill>
                  <a:srgbClr val="000000"/>
                </a:solidFill>
                <a:latin typeface="Tahoma"/>
                <a:cs typeface="Tahoma"/>
              </a:rPr>
              <a:t>for</a:t>
            </a:r>
            <a:r>
              <a:rPr sz="3400" b="0" spc="-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80" dirty="0">
                <a:solidFill>
                  <a:srgbClr val="000000"/>
                </a:solidFill>
                <a:latin typeface="Tahoma"/>
                <a:cs typeface="Tahoma"/>
              </a:rPr>
              <a:t>tracking</a:t>
            </a:r>
            <a:r>
              <a:rPr sz="3400"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100" dirty="0">
                <a:solidFill>
                  <a:srgbClr val="000000"/>
                </a:solidFill>
                <a:latin typeface="Tahoma"/>
                <a:cs typeface="Tahoma"/>
              </a:rPr>
              <a:t>and</a:t>
            </a:r>
            <a:r>
              <a:rPr sz="3400"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80" dirty="0">
                <a:solidFill>
                  <a:srgbClr val="000000"/>
                </a:solidFill>
                <a:latin typeface="Tahoma"/>
                <a:cs typeface="Tahoma"/>
              </a:rPr>
              <a:t>adding </a:t>
            </a:r>
            <a:r>
              <a:rPr sz="3400" b="0" spc="-10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70" dirty="0">
                <a:solidFill>
                  <a:srgbClr val="000000"/>
                </a:solidFill>
                <a:latin typeface="Tahoma"/>
                <a:cs typeface="Tahoma"/>
              </a:rPr>
              <a:t>digital</a:t>
            </a:r>
            <a:r>
              <a:rPr sz="3400"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85" dirty="0">
                <a:solidFill>
                  <a:srgbClr val="000000"/>
                </a:solidFill>
                <a:latin typeface="Tahoma"/>
                <a:cs typeface="Tahoma"/>
              </a:rPr>
              <a:t>object</a:t>
            </a:r>
            <a:r>
              <a:rPr sz="3400" b="0" spc="-4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85" dirty="0">
                <a:solidFill>
                  <a:srgbClr val="000000"/>
                </a:solidFill>
                <a:latin typeface="Tahoma"/>
                <a:cs typeface="Tahoma"/>
              </a:rPr>
              <a:t>to</a:t>
            </a:r>
            <a:r>
              <a:rPr sz="3400" b="0" spc="-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105" dirty="0">
                <a:solidFill>
                  <a:srgbClr val="000000"/>
                </a:solidFill>
                <a:latin typeface="Tahoma"/>
                <a:cs typeface="Tahoma"/>
              </a:rPr>
              <a:t>be</a:t>
            </a:r>
            <a:r>
              <a:rPr sz="3400" b="0" spc="-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105" dirty="0">
                <a:solidFill>
                  <a:srgbClr val="000000"/>
                </a:solidFill>
                <a:latin typeface="Tahoma"/>
                <a:cs typeface="Tahoma"/>
              </a:rPr>
              <a:t>shown</a:t>
            </a:r>
            <a:r>
              <a:rPr sz="3400"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75" dirty="0">
                <a:solidFill>
                  <a:srgbClr val="000000"/>
                </a:solidFill>
                <a:latin typeface="Tahoma"/>
                <a:cs typeface="Tahoma"/>
              </a:rPr>
              <a:t>in</a:t>
            </a:r>
            <a:r>
              <a:rPr sz="3400" b="0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90" dirty="0">
                <a:solidFill>
                  <a:srgbClr val="000000"/>
                </a:solidFill>
                <a:latin typeface="Tahoma"/>
                <a:cs typeface="Tahoma"/>
              </a:rPr>
              <a:t>the</a:t>
            </a:r>
            <a:r>
              <a:rPr sz="3400" b="0" spc="-4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90" dirty="0">
                <a:solidFill>
                  <a:srgbClr val="000000"/>
                </a:solidFill>
                <a:latin typeface="Tahoma"/>
                <a:cs typeface="Tahoma"/>
              </a:rPr>
              <a:t>customer’s</a:t>
            </a:r>
            <a:r>
              <a:rPr sz="34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90" dirty="0">
                <a:solidFill>
                  <a:srgbClr val="000000"/>
                </a:solidFill>
                <a:latin typeface="Tahoma"/>
                <a:cs typeface="Tahoma"/>
              </a:rPr>
              <a:t>screen</a:t>
            </a:r>
            <a:r>
              <a:rPr sz="3400" b="0" spc="-5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95" dirty="0">
                <a:solidFill>
                  <a:srgbClr val="000000"/>
                </a:solidFill>
                <a:latin typeface="Tahoma"/>
                <a:cs typeface="Tahoma"/>
              </a:rPr>
              <a:t>as</a:t>
            </a:r>
            <a:r>
              <a:rPr sz="3400" b="0" spc="-5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105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3400" b="0" spc="-4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75" dirty="0">
                <a:solidFill>
                  <a:srgbClr val="000000"/>
                </a:solidFill>
                <a:latin typeface="Tahoma"/>
                <a:cs typeface="Tahoma"/>
              </a:rPr>
              <a:t>real-world</a:t>
            </a:r>
            <a:r>
              <a:rPr sz="3400" b="0" spc="-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400" b="0" spc="-80" dirty="0">
                <a:solidFill>
                  <a:srgbClr val="000000"/>
                </a:solidFill>
                <a:latin typeface="Tahoma"/>
                <a:cs typeface="Tahoma"/>
              </a:rPr>
              <a:t>object.</a:t>
            </a:r>
            <a:endParaRPr sz="3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2750" y="3227704"/>
            <a:ext cx="5372100" cy="32073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4800" y="3196589"/>
            <a:ext cx="5399405" cy="32073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34800" y="6536055"/>
            <a:ext cx="5399405" cy="32073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2750" y="6638290"/>
            <a:ext cx="5353050" cy="310515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1639" y="965961"/>
            <a:ext cx="61506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Augmented</a:t>
            </a:r>
            <a:r>
              <a:rPr spc="229" dirty="0"/>
              <a:t> </a:t>
            </a:r>
            <a:r>
              <a:rPr spc="204" dirty="0"/>
              <a:t>Reality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98877" y="3052090"/>
            <a:ext cx="13609955" cy="2776401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3400" spc="-155" dirty="0">
                <a:latin typeface="Verdana"/>
                <a:cs typeface="Verdana"/>
              </a:rPr>
              <a:t>We</a:t>
            </a:r>
            <a:r>
              <a:rPr sz="3400" spc="-50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used</a:t>
            </a:r>
            <a:r>
              <a:rPr sz="3400" spc="-60" dirty="0">
                <a:latin typeface="Verdana"/>
                <a:cs typeface="Verdana"/>
              </a:rPr>
              <a:t> </a:t>
            </a:r>
            <a:r>
              <a:rPr sz="3400" spc="-145" dirty="0">
                <a:latin typeface="Verdana"/>
                <a:cs typeface="Verdana"/>
              </a:rPr>
              <a:t>C#</a:t>
            </a:r>
            <a:r>
              <a:rPr sz="3400" spc="-70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scripts</a:t>
            </a:r>
            <a:r>
              <a:rPr sz="3400" spc="-80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to:</a:t>
            </a:r>
            <a:endParaRPr sz="3400" dirty="0">
              <a:latin typeface="Verdana"/>
              <a:cs typeface="Verdana"/>
            </a:endParaRPr>
          </a:p>
          <a:p>
            <a:pPr marL="1001394" indent="-610235">
              <a:lnSpc>
                <a:spcPct val="100000"/>
              </a:lnSpc>
              <a:spcBef>
                <a:spcPts val="1335"/>
              </a:spcBef>
              <a:buAutoNum type="arabicPeriod"/>
              <a:tabLst>
                <a:tab pos="1002030" algn="l"/>
              </a:tabLst>
            </a:pPr>
            <a:r>
              <a:rPr sz="3400" spc="-105" dirty="0">
                <a:latin typeface="Verdana"/>
                <a:cs typeface="Verdana"/>
              </a:rPr>
              <a:t>Switch</a:t>
            </a:r>
            <a:r>
              <a:rPr sz="3400" spc="-70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objects'</a:t>
            </a:r>
            <a:r>
              <a:rPr sz="3400" spc="-75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colors.</a:t>
            </a:r>
            <a:endParaRPr lang="en-US" sz="3400" spc="-85" dirty="0">
              <a:latin typeface="Verdana"/>
              <a:cs typeface="Verdana"/>
            </a:endParaRPr>
          </a:p>
          <a:p>
            <a:pPr marL="905509" indent="-514350">
              <a:lnSpc>
                <a:spcPct val="100000"/>
              </a:lnSpc>
              <a:spcBef>
                <a:spcPts val="1335"/>
              </a:spcBef>
              <a:buFont typeface="+mj-lt"/>
              <a:buAutoNum type="arabicPeriod"/>
              <a:tabLst>
                <a:tab pos="1002030" algn="l"/>
              </a:tabLst>
            </a:pPr>
            <a:endParaRPr sz="3400" dirty="0">
              <a:latin typeface="Verdana"/>
              <a:cs typeface="Verdana"/>
            </a:endParaRPr>
          </a:p>
          <a:p>
            <a:pPr marL="905509" indent="-514350">
              <a:lnSpc>
                <a:spcPct val="100000"/>
              </a:lnSpc>
              <a:spcBef>
                <a:spcPts val="1330"/>
              </a:spcBef>
              <a:buFont typeface="+mj-lt"/>
              <a:buAutoNum type="arabicPeriod"/>
              <a:tabLst>
                <a:tab pos="1002030" algn="l"/>
              </a:tabLst>
            </a:pPr>
            <a:r>
              <a:rPr sz="3400" spc="-95" dirty="0">
                <a:latin typeface="Verdana"/>
                <a:cs typeface="Verdana"/>
              </a:rPr>
              <a:t>Clear</a:t>
            </a:r>
            <a:r>
              <a:rPr sz="3400" spc="-55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controls</a:t>
            </a:r>
            <a:r>
              <a:rPr sz="3400" spc="-65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(Allowing</a:t>
            </a:r>
            <a:r>
              <a:rPr sz="3400" spc="-4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customers</a:t>
            </a:r>
            <a:r>
              <a:rPr sz="3400" spc="-50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to</a:t>
            </a:r>
            <a:r>
              <a:rPr sz="3400" spc="-5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take</a:t>
            </a:r>
            <a:r>
              <a:rPr sz="3400" spc="-40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clear</a:t>
            </a:r>
            <a:r>
              <a:rPr sz="3400" spc="-60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screenshot).</a:t>
            </a:r>
            <a:endParaRPr sz="340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5714"/>
            <a:ext cx="2149475" cy="3402965"/>
            <a:chOff x="0" y="5714"/>
            <a:chExt cx="2149475" cy="3402965"/>
          </a:xfrm>
        </p:grpSpPr>
        <p:sp>
          <p:nvSpPr>
            <p:cNvPr id="5" name="object 5"/>
            <p:cNvSpPr/>
            <p:nvPr/>
          </p:nvSpPr>
          <p:spPr>
            <a:xfrm>
              <a:off x="0" y="5714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4"/>
                  </a:lnTo>
                  <a:lnTo>
                    <a:pt x="2149475" y="1253489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5714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4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289655" y="5714"/>
            <a:ext cx="1998345" cy="3251835"/>
            <a:chOff x="16289655" y="5714"/>
            <a:chExt cx="1998345" cy="3251835"/>
          </a:xfrm>
        </p:grpSpPr>
        <p:sp>
          <p:nvSpPr>
            <p:cNvPr id="8" name="object 8"/>
            <p:cNvSpPr/>
            <p:nvPr/>
          </p:nvSpPr>
          <p:spPr>
            <a:xfrm>
              <a:off x="16289655" y="5714"/>
              <a:ext cx="1998345" cy="3251835"/>
            </a:xfrm>
            <a:custGeom>
              <a:avLst/>
              <a:gdLst/>
              <a:ahLst/>
              <a:cxnLst/>
              <a:rect l="l" t="t" r="r" b="b"/>
              <a:pathLst>
                <a:path w="1998344" h="3251835">
                  <a:moveTo>
                    <a:pt x="1998343" y="0"/>
                  </a:moveTo>
                  <a:lnTo>
                    <a:pt x="1253489" y="0"/>
                  </a:lnTo>
                  <a:lnTo>
                    <a:pt x="0" y="1253489"/>
                  </a:lnTo>
                  <a:lnTo>
                    <a:pt x="1998343" y="3251833"/>
                  </a:lnTo>
                  <a:lnTo>
                    <a:pt x="1998343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527145" y="5714"/>
              <a:ext cx="1760855" cy="3013710"/>
            </a:xfrm>
            <a:custGeom>
              <a:avLst/>
              <a:gdLst/>
              <a:ahLst/>
              <a:cxnLst/>
              <a:rect l="l" t="t" r="r" b="b"/>
              <a:pathLst>
                <a:path w="1760855" h="3013710">
                  <a:moveTo>
                    <a:pt x="1374775" y="0"/>
                  </a:moveTo>
                  <a:lnTo>
                    <a:pt x="1252855" y="0"/>
                  </a:lnTo>
                  <a:lnTo>
                    <a:pt x="0" y="1252854"/>
                  </a:lnTo>
                  <a:lnTo>
                    <a:pt x="1760855" y="3013709"/>
                  </a:lnTo>
                  <a:lnTo>
                    <a:pt x="1760855" y="2892424"/>
                  </a:lnTo>
                  <a:lnTo>
                    <a:pt x="121285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pic>
        <p:nvPicPr>
          <p:cNvPr id="12" name="Picture 11" descr="A picture containing screenshot, rectangle, art, design&#10;&#10;Description automatically generated">
            <a:extLst>
              <a:ext uri="{FF2B5EF4-FFF2-40B4-BE49-F238E27FC236}">
                <a16:creationId xmlns:a16="http://schemas.microsoft.com/office/drawing/2014/main" id="{190BCEC8-3799-188E-9B06-98AC467C8B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3848100"/>
            <a:ext cx="3581400" cy="653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60258" y="-648335"/>
            <a:ext cx="4575175" cy="4630420"/>
          </a:xfrm>
          <a:custGeom>
            <a:avLst/>
            <a:gdLst/>
            <a:ahLst/>
            <a:cxnLst/>
            <a:rect l="l" t="t" r="r" b="b"/>
            <a:pathLst>
              <a:path w="4575175" h="4630420">
                <a:moveTo>
                  <a:pt x="3171190" y="4617593"/>
                </a:moveTo>
                <a:lnTo>
                  <a:pt x="2599055" y="4617593"/>
                </a:lnTo>
                <a:lnTo>
                  <a:pt x="2646044" y="4630293"/>
                </a:lnTo>
                <a:lnTo>
                  <a:pt x="3124200" y="4630293"/>
                </a:lnTo>
                <a:lnTo>
                  <a:pt x="3171190" y="4617593"/>
                </a:lnTo>
                <a:close/>
              </a:path>
              <a:path w="4575175" h="4630420">
                <a:moveTo>
                  <a:pt x="3357880" y="4592193"/>
                </a:moveTo>
                <a:lnTo>
                  <a:pt x="2412365" y="4592193"/>
                </a:lnTo>
                <a:lnTo>
                  <a:pt x="2505709" y="4617593"/>
                </a:lnTo>
                <a:lnTo>
                  <a:pt x="3265169" y="4617593"/>
                </a:lnTo>
                <a:lnTo>
                  <a:pt x="3357880" y="4592193"/>
                </a:lnTo>
                <a:close/>
              </a:path>
              <a:path w="4575175" h="4630420">
                <a:moveTo>
                  <a:pt x="3495040" y="4566793"/>
                </a:moveTo>
                <a:lnTo>
                  <a:pt x="2275205" y="4566793"/>
                </a:lnTo>
                <a:lnTo>
                  <a:pt x="2366644" y="4592193"/>
                </a:lnTo>
                <a:lnTo>
                  <a:pt x="3403600" y="4592193"/>
                </a:lnTo>
                <a:lnTo>
                  <a:pt x="3495040" y="4566793"/>
                </a:lnTo>
                <a:close/>
              </a:path>
              <a:path w="4575175" h="4630420">
                <a:moveTo>
                  <a:pt x="4575175" y="0"/>
                </a:moveTo>
                <a:lnTo>
                  <a:pt x="590715" y="0"/>
                </a:lnTo>
                <a:lnTo>
                  <a:pt x="541019" y="70993"/>
                </a:lnTo>
                <a:lnTo>
                  <a:pt x="514984" y="109093"/>
                </a:lnTo>
                <a:lnTo>
                  <a:pt x="489584" y="147193"/>
                </a:lnTo>
                <a:lnTo>
                  <a:pt x="464819" y="185293"/>
                </a:lnTo>
                <a:lnTo>
                  <a:pt x="440690" y="223393"/>
                </a:lnTo>
                <a:lnTo>
                  <a:pt x="417194" y="261493"/>
                </a:lnTo>
                <a:lnTo>
                  <a:pt x="371475" y="337693"/>
                </a:lnTo>
                <a:lnTo>
                  <a:pt x="328294" y="413893"/>
                </a:lnTo>
                <a:lnTo>
                  <a:pt x="287655" y="490093"/>
                </a:lnTo>
                <a:lnTo>
                  <a:pt x="268605" y="540893"/>
                </a:lnTo>
                <a:lnTo>
                  <a:pt x="249555" y="578993"/>
                </a:lnTo>
                <a:lnTo>
                  <a:pt x="231140" y="617093"/>
                </a:lnTo>
                <a:lnTo>
                  <a:pt x="213994" y="655193"/>
                </a:lnTo>
                <a:lnTo>
                  <a:pt x="196850" y="705993"/>
                </a:lnTo>
                <a:lnTo>
                  <a:pt x="165100" y="782193"/>
                </a:lnTo>
                <a:lnTo>
                  <a:pt x="149859" y="832993"/>
                </a:lnTo>
                <a:lnTo>
                  <a:pt x="135890" y="871093"/>
                </a:lnTo>
                <a:lnTo>
                  <a:pt x="122555" y="921893"/>
                </a:lnTo>
                <a:lnTo>
                  <a:pt x="109219" y="959993"/>
                </a:lnTo>
                <a:lnTo>
                  <a:pt x="97155" y="1010793"/>
                </a:lnTo>
                <a:lnTo>
                  <a:pt x="85725" y="1048893"/>
                </a:lnTo>
                <a:lnTo>
                  <a:pt x="74930" y="1099693"/>
                </a:lnTo>
                <a:lnTo>
                  <a:pt x="64769" y="1137793"/>
                </a:lnTo>
                <a:lnTo>
                  <a:pt x="55244" y="1188593"/>
                </a:lnTo>
                <a:lnTo>
                  <a:pt x="46355" y="1226693"/>
                </a:lnTo>
                <a:lnTo>
                  <a:pt x="38734" y="1277493"/>
                </a:lnTo>
                <a:lnTo>
                  <a:pt x="31750" y="1328293"/>
                </a:lnTo>
                <a:lnTo>
                  <a:pt x="24765" y="1366393"/>
                </a:lnTo>
                <a:lnTo>
                  <a:pt x="19050" y="1417193"/>
                </a:lnTo>
                <a:lnTo>
                  <a:pt x="13969" y="1467993"/>
                </a:lnTo>
                <a:lnTo>
                  <a:pt x="10159" y="1518793"/>
                </a:lnTo>
                <a:lnTo>
                  <a:pt x="6350" y="1556893"/>
                </a:lnTo>
                <a:lnTo>
                  <a:pt x="3809" y="1607693"/>
                </a:lnTo>
                <a:lnTo>
                  <a:pt x="1905" y="1658493"/>
                </a:lnTo>
                <a:lnTo>
                  <a:pt x="634" y="1709293"/>
                </a:lnTo>
                <a:lnTo>
                  <a:pt x="0" y="1747393"/>
                </a:lnTo>
                <a:lnTo>
                  <a:pt x="634" y="1798193"/>
                </a:lnTo>
                <a:lnTo>
                  <a:pt x="1905" y="1848993"/>
                </a:lnTo>
                <a:lnTo>
                  <a:pt x="3809" y="1899793"/>
                </a:lnTo>
                <a:lnTo>
                  <a:pt x="6350" y="1937893"/>
                </a:lnTo>
                <a:lnTo>
                  <a:pt x="13969" y="2039493"/>
                </a:lnTo>
                <a:lnTo>
                  <a:pt x="19050" y="2090293"/>
                </a:lnTo>
                <a:lnTo>
                  <a:pt x="24765" y="2128393"/>
                </a:lnTo>
                <a:lnTo>
                  <a:pt x="38734" y="2229993"/>
                </a:lnTo>
                <a:lnTo>
                  <a:pt x="46355" y="2268093"/>
                </a:lnTo>
                <a:lnTo>
                  <a:pt x="55244" y="2318893"/>
                </a:lnTo>
                <a:lnTo>
                  <a:pt x="64769" y="2356993"/>
                </a:lnTo>
                <a:lnTo>
                  <a:pt x="74930" y="2407793"/>
                </a:lnTo>
                <a:lnTo>
                  <a:pt x="85725" y="2445893"/>
                </a:lnTo>
                <a:lnTo>
                  <a:pt x="97155" y="2496693"/>
                </a:lnTo>
                <a:lnTo>
                  <a:pt x="109219" y="2534793"/>
                </a:lnTo>
                <a:lnTo>
                  <a:pt x="122555" y="2585593"/>
                </a:lnTo>
                <a:lnTo>
                  <a:pt x="135890" y="2623693"/>
                </a:lnTo>
                <a:lnTo>
                  <a:pt x="149859" y="2674493"/>
                </a:lnTo>
                <a:lnTo>
                  <a:pt x="165100" y="2712593"/>
                </a:lnTo>
                <a:lnTo>
                  <a:pt x="180975" y="2763393"/>
                </a:lnTo>
                <a:lnTo>
                  <a:pt x="196850" y="2801493"/>
                </a:lnTo>
                <a:lnTo>
                  <a:pt x="213994" y="2839593"/>
                </a:lnTo>
                <a:lnTo>
                  <a:pt x="231140" y="2890393"/>
                </a:lnTo>
                <a:lnTo>
                  <a:pt x="249555" y="2928493"/>
                </a:lnTo>
                <a:lnTo>
                  <a:pt x="287655" y="3004693"/>
                </a:lnTo>
                <a:lnTo>
                  <a:pt x="307975" y="3055493"/>
                </a:lnTo>
                <a:lnTo>
                  <a:pt x="328294" y="3093593"/>
                </a:lnTo>
                <a:lnTo>
                  <a:pt x="371475" y="3169793"/>
                </a:lnTo>
                <a:lnTo>
                  <a:pt x="417194" y="3245993"/>
                </a:lnTo>
                <a:lnTo>
                  <a:pt x="440690" y="3284093"/>
                </a:lnTo>
                <a:lnTo>
                  <a:pt x="464819" y="3322193"/>
                </a:lnTo>
                <a:lnTo>
                  <a:pt x="489584" y="3360293"/>
                </a:lnTo>
                <a:lnTo>
                  <a:pt x="514984" y="3398393"/>
                </a:lnTo>
                <a:lnTo>
                  <a:pt x="541019" y="3436493"/>
                </a:lnTo>
                <a:lnTo>
                  <a:pt x="567690" y="3474593"/>
                </a:lnTo>
                <a:lnTo>
                  <a:pt x="594359" y="3499993"/>
                </a:lnTo>
                <a:lnTo>
                  <a:pt x="650240" y="3576193"/>
                </a:lnTo>
                <a:lnTo>
                  <a:pt x="678815" y="3614293"/>
                </a:lnTo>
                <a:lnTo>
                  <a:pt x="708025" y="3639693"/>
                </a:lnTo>
                <a:lnTo>
                  <a:pt x="737234" y="3677793"/>
                </a:lnTo>
                <a:lnTo>
                  <a:pt x="767715" y="3715893"/>
                </a:lnTo>
                <a:lnTo>
                  <a:pt x="798194" y="3741293"/>
                </a:lnTo>
                <a:lnTo>
                  <a:pt x="829309" y="3779393"/>
                </a:lnTo>
                <a:lnTo>
                  <a:pt x="861059" y="3804792"/>
                </a:lnTo>
                <a:lnTo>
                  <a:pt x="893444" y="3842892"/>
                </a:lnTo>
                <a:lnTo>
                  <a:pt x="925830" y="3868292"/>
                </a:lnTo>
                <a:lnTo>
                  <a:pt x="958850" y="3893692"/>
                </a:lnTo>
                <a:lnTo>
                  <a:pt x="992505" y="3931792"/>
                </a:lnTo>
                <a:lnTo>
                  <a:pt x="1061084" y="3982592"/>
                </a:lnTo>
                <a:lnTo>
                  <a:pt x="1096009" y="4020692"/>
                </a:lnTo>
                <a:lnTo>
                  <a:pt x="1167130" y="4071492"/>
                </a:lnTo>
                <a:lnTo>
                  <a:pt x="1239519" y="4122292"/>
                </a:lnTo>
                <a:lnTo>
                  <a:pt x="1314450" y="4173092"/>
                </a:lnTo>
                <a:lnTo>
                  <a:pt x="1390650" y="4223893"/>
                </a:lnTo>
                <a:lnTo>
                  <a:pt x="1429384" y="4236593"/>
                </a:lnTo>
                <a:lnTo>
                  <a:pt x="1547494" y="4312793"/>
                </a:lnTo>
                <a:lnTo>
                  <a:pt x="1587500" y="4325493"/>
                </a:lnTo>
                <a:lnTo>
                  <a:pt x="1628140" y="4350893"/>
                </a:lnTo>
                <a:lnTo>
                  <a:pt x="1668780" y="4363593"/>
                </a:lnTo>
                <a:lnTo>
                  <a:pt x="1710055" y="4388993"/>
                </a:lnTo>
                <a:lnTo>
                  <a:pt x="1751965" y="4401693"/>
                </a:lnTo>
                <a:lnTo>
                  <a:pt x="1793875" y="4427093"/>
                </a:lnTo>
                <a:lnTo>
                  <a:pt x="1878330" y="4452493"/>
                </a:lnTo>
                <a:lnTo>
                  <a:pt x="1921509" y="4477893"/>
                </a:lnTo>
                <a:lnTo>
                  <a:pt x="2230119" y="4566793"/>
                </a:lnTo>
                <a:lnTo>
                  <a:pt x="3540125" y="4566793"/>
                </a:lnTo>
                <a:lnTo>
                  <a:pt x="3849369" y="4477893"/>
                </a:lnTo>
                <a:lnTo>
                  <a:pt x="3891915" y="4452493"/>
                </a:lnTo>
                <a:lnTo>
                  <a:pt x="3977005" y="4427093"/>
                </a:lnTo>
                <a:lnTo>
                  <a:pt x="4018915" y="4401693"/>
                </a:lnTo>
                <a:lnTo>
                  <a:pt x="4060190" y="4388993"/>
                </a:lnTo>
                <a:lnTo>
                  <a:pt x="4101465" y="4363593"/>
                </a:lnTo>
                <a:lnTo>
                  <a:pt x="4142740" y="4350893"/>
                </a:lnTo>
                <a:lnTo>
                  <a:pt x="4182744" y="4325493"/>
                </a:lnTo>
                <a:lnTo>
                  <a:pt x="4223384" y="4312793"/>
                </a:lnTo>
                <a:lnTo>
                  <a:pt x="4341494" y="4236593"/>
                </a:lnTo>
                <a:lnTo>
                  <a:pt x="4380230" y="4223893"/>
                </a:lnTo>
                <a:lnTo>
                  <a:pt x="4456430" y="4173092"/>
                </a:lnTo>
                <a:lnTo>
                  <a:pt x="4530725" y="4122292"/>
                </a:lnTo>
                <a:lnTo>
                  <a:pt x="4575175" y="4091178"/>
                </a:lnTo>
                <a:lnTo>
                  <a:pt x="4575175" y="0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9214" y="2137918"/>
            <a:ext cx="63207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430" dirty="0"/>
              <a:t>I</a:t>
            </a:r>
            <a:r>
              <a:rPr sz="6000" spc="660" dirty="0"/>
              <a:t>N</a:t>
            </a:r>
            <a:r>
              <a:rPr sz="6000" spc="635" dirty="0"/>
              <a:t>T</a:t>
            </a:r>
            <a:r>
              <a:rPr sz="6000" spc="630" dirty="0"/>
              <a:t>R</a:t>
            </a:r>
            <a:r>
              <a:rPr sz="6000" spc="685" dirty="0"/>
              <a:t>O</a:t>
            </a:r>
            <a:r>
              <a:rPr sz="6000" spc="640" dirty="0"/>
              <a:t>D</a:t>
            </a:r>
            <a:r>
              <a:rPr sz="6000" spc="670" dirty="0"/>
              <a:t>U</a:t>
            </a:r>
            <a:r>
              <a:rPr sz="6000" spc="625" dirty="0"/>
              <a:t>C</a:t>
            </a:r>
            <a:r>
              <a:rPr sz="6000" spc="635" dirty="0"/>
              <a:t>T</a:t>
            </a:r>
            <a:r>
              <a:rPr sz="6000" spc="430" dirty="0"/>
              <a:t>I</a:t>
            </a:r>
            <a:r>
              <a:rPr sz="6000" spc="685" dirty="0"/>
              <a:t>O</a:t>
            </a:r>
            <a:r>
              <a:rPr sz="6000" spc="385" dirty="0"/>
              <a:t>N</a:t>
            </a:r>
            <a:endParaRPr sz="6000"/>
          </a:p>
        </p:txBody>
      </p:sp>
      <p:sp>
        <p:nvSpPr>
          <p:cNvPr id="4" name="object 4"/>
          <p:cNvSpPr txBox="1"/>
          <p:nvPr/>
        </p:nvSpPr>
        <p:spPr>
          <a:xfrm>
            <a:off x="1740154" y="3784219"/>
            <a:ext cx="14086205" cy="2699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  <a:tabLst>
                <a:tab pos="1048385" algn="l"/>
                <a:tab pos="1175385" algn="l"/>
                <a:tab pos="2031364" algn="l"/>
                <a:tab pos="3191510" algn="l"/>
                <a:tab pos="3784600" algn="l"/>
                <a:tab pos="4400550" algn="l"/>
                <a:tab pos="4497705" algn="l"/>
                <a:tab pos="5128895" algn="l"/>
                <a:tab pos="6264275" algn="l"/>
                <a:tab pos="6620509" algn="l"/>
                <a:tab pos="7031990" algn="l"/>
                <a:tab pos="7600950" algn="l"/>
                <a:tab pos="9006205" algn="l"/>
                <a:tab pos="9034780" algn="l"/>
                <a:tab pos="9710420" algn="l"/>
                <a:tab pos="10954385" algn="l"/>
                <a:tab pos="11237595" algn="l"/>
                <a:tab pos="12785725" algn="l"/>
              </a:tabLst>
            </a:pPr>
            <a:r>
              <a:rPr sz="3000" spc="300" dirty="0">
                <a:latin typeface="Tahoma"/>
                <a:cs typeface="Tahoma"/>
              </a:rPr>
              <a:t>T</a:t>
            </a:r>
            <a:r>
              <a:rPr sz="3000" spc="320" dirty="0">
                <a:latin typeface="Tahoma"/>
                <a:cs typeface="Tahoma"/>
              </a:rPr>
              <a:t>H</a:t>
            </a:r>
            <a:r>
              <a:rPr sz="3000" spc="265" dirty="0">
                <a:latin typeface="Tahoma"/>
                <a:cs typeface="Tahoma"/>
              </a:rPr>
              <a:t>I</a:t>
            </a:r>
            <a:r>
              <a:rPr sz="3000" spc="75" dirty="0">
                <a:latin typeface="Tahoma"/>
                <a:cs typeface="Tahoma"/>
              </a:rPr>
              <a:t>S</a:t>
            </a:r>
            <a:r>
              <a:rPr sz="3000" dirty="0">
                <a:latin typeface="Tahoma"/>
                <a:cs typeface="Tahoma"/>
              </a:rPr>
              <a:t>		</a:t>
            </a:r>
            <a:r>
              <a:rPr sz="3000" spc="330" dirty="0">
                <a:latin typeface="Tahoma"/>
                <a:cs typeface="Tahoma"/>
              </a:rPr>
              <a:t>PR</a:t>
            </a:r>
            <a:r>
              <a:rPr sz="3000" spc="335" dirty="0">
                <a:latin typeface="Tahoma"/>
                <a:cs typeface="Tahoma"/>
              </a:rPr>
              <a:t>OJ</a:t>
            </a:r>
            <a:r>
              <a:rPr sz="3000" spc="325" dirty="0">
                <a:latin typeface="Tahoma"/>
                <a:cs typeface="Tahoma"/>
              </a:rPr>
              <a:t>E</a:t>
            </a:r>
            <a:r>
              <a:rPr sz="3000" spc="340" dirty="0">
                <a:latin typeface="Tahoma"/>
                <a:cs typeface="Tahoma"/>
              </a:rPr>
              <a:t>C</a:t>
            </a:r>
            <a:r>
              <a:rPr sz="3000" spc="75" dirty="0">
                <a:latin typeface="Tahoma"/>
                <a:cs typeface="Tahoma"/>
              </a:rPr>
              <a:t>T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310" dirty="0">
                <a:latin typeface="Tahoma"/>
                <a:cs typeface="Tahoma"/>
              </a:rPr>
              <a:t>A</a:t>
            </a:r>
            <a:r>
              <a:rPr sz="3000" spc="265" dirty="0">
                <a:latin typeface="Tahoma"/>
                <a:cs typeface="Tahoma"/>
              </a:rPr>
              <a:t>I</a:t>
            </a:r>
            <a:r>
              <a:rPr sz="3000" spc="345" dirty="0">
                <a:latin typeface="Tahoma"/>
                <a:cs typeface="Tahoma"/>
              </a:rPr>
              <a:t>M</a:t>
            </a:r>
            <a:r>
              <a:rPr sz="3000" spc="75" dirty="0">
                <a:latin typeface="Tahoma"/>
                <a:cs typeface="Tahoma"/>
              </a:rPr>
              <a:t>S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235" dirty="0">
                <a:latin typeface="Tahoma"/>
                <a:cs typeface="Tahoma"/>
              </a:rPr>
              <a:t>T</a:t>
            </a:r>
            <a:r>
              <a:rPr sz="3000" spc="95" dirty="0">
                <a:latin typeface="Tahoma"/>
                <a:cs typeface="Tahoma"/>
              </a:rPr>
              <a:t>O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315" dirty="0">
                <a:latin typeface="Tahoma"/>
                <a:cs typeface="Tahoma"/>
              </a:rPr>
              <a:t>S</a:t>
            </a:r>
            <a:r>
              <a:rPr sz="3000" spc="340" dirty="0">
                <a:latin typeface="Tahoma"/>
                <a:cs typeface="Tahoma"/>
              </a:rPr>
              <a:t>O</a:t>
            </a:r>
            <a:r>
              <a:rPr sz="3000" spc="300" dirty="0">
                <a:latin typeface="Tahoma"/>
                <a:cs typeface="Tahoma"/>
              </a:rPr>
              <a:t>L</a:t>
            </a:r>
            <a:r>
              <a:rPr sz="3000" spc="325" dirty="0">
                <a:latin typeface="Tahoma"/>
                <a:cs typeface="Tahoma"/>
              </a:rPr>
              <a:t>V</a:t>
            </a:r>
            <a:r>
              <a:rPr sz="3000" spc="75" dirty="0">
                <a:latin typeface="Tahoma"/>
                <a:cs typeface="Tahoma"/>
              </a:rPr>
              <a:t>E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280" dirty="0">
                <a:latin typeface="Tahoma"/>
                <a:cs typeface="Tahoma"/>
              </a:rPr>
              <a:t>T</a:t>
            </a:r>
            <a:r>
              <a:rPr sz="3000" spc="305" dirty="0">
                <a:latin typeface="Tahoma"/>
                <a:cs typeface="Tahoma"/>
              </a:rPr>
              <a:t>H</a:t>
            </a:r>
            <a:r>
              <a:rPr sz="3000" spc="75" dirty="0">
                <a:latin typeface="Tahoma"/>
                <a:cs typeface="Tahoma"/>
              </a:rPr>
              <a:t>E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315" dirty="0">
                <a:latin typeface="Tahoma"/>
                <a:cs typeface="Tahoma"/>
              </a:rPr>
              <a:t>ISSU</a:t>
            </a:r>
            <a:r>
              <a:rPr sz="3000" spc="75" dirty="0">
                <a:latin typeface="Tahoma"/>
                <a:cs typeface="Tahoma"/>
              </a:rPr>
              <a:t>E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250" dirty="0">
                <a:latin typeface="Tahoma"/>
                <a:cs typeface="Tahoma"/>
              </a:rPr>
              <a:t>O</a:t>
            </a:r>
            <a:r>
              <a:rPr sz="3000" spc="70" dirty="0">
                <a:latin typeface="Tahoma"/>
                <a:cs typeface="Tahoma"/>
              </a:rPr>
              <a:t>F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320" dirty="0">
                <a:latin typeface="Tahoma"/>
                <a:cs typeface="Tahoma"/>
              </a:rPr>
              <a:t>H</a:t>
            </a:r>
            <a:r>
              <a:rPr sz="3000" spc="265" dirty="0">
                <a:latin typeface="Tahoma"/>
                <a:cs typeface="Tahoma"/>
              </a:rPr>
              <a:t>I</a:t>
            </a:r>
            <a:r>
              <a:rPr sz="3000" spc="320" dirty="0">
                <a:latin typeface="Tahoma"/>
                <a:cs typeface="Tahoma"/>
              </a:rPr>
              <a:t>G</a:t>
            </a:r>
            <a:r>
              <a:rPr sz="3000" spc="90" dirty="0">
                <a:latin typeface="Tahoma"/>
                <a:cs typeface="Tahoma"/>
              </a:rPr>
              <a:t>H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335" dirty="0">
                <a:latin typeface="Tahoma"/>
                <a:cs typeface="Tahoma"/>
              </a:rPr>
              <a:t>R</a:t>
            </a:r>
            <a:r>
              <a:rPr sz="3000" spc="325" dirty="0">
                <a:latin typeface="Tahoma"/>
                <a:cs typeface="Tahoma"/>
              </a:rPr>
              <a:t>ET</a:t>
            </a:r>
            <a:r>
              <a:rPr sz="3000" spc="340" dirty="0">
                <a:latin typeface="Tahoma"/>
                <a:cs typeface="Tahoma"/>
              </a:rPr>
              <a:t>U</a:t>
            </a:r>
            <a:r>
              <a:rPr sz="3000" spc="325" dirty="0">
                <a:latin typeface="Tahoma"/>
                <a:cs typeface="Tahoma"/>
              </a:rPr>
              <a:t>R</a:t>
            </a:r>
            <a:r>
              <a:rPr sz="3000" spc="90" dirty="0">
                <a:latin typeface="Tahoma"/>
                <a:cs typeface="Tahoma"/>
              </a:rPr>
              <a:t>N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315" dirty="0">
                <a:latin typeface="Tahoma"/>
                <a:cs typeface="Tahoma"/>
              </a:rPr>
              <a:t>RA</a:t>
            </a:r>
            <a:r>
              <a:rPr sz="3000" spc="325" dirty="0">
                <a:latin typeface="Tahoma"/>
                <a:cs typeface="Tahoma"/>
              </a:rPr>
              <a:t>T</a:t>
            </a:r>
            <a:r>
              <a:rPr sz="3000" spc="315" dirty="0">
                <a:latin typeface="Tahoma"/>
                <a:cs typeface="Tahoma"/>
              </a:rPr>
              <a:t>E</a:t>
            </a:r>
            <a:r>
              <a:rPr sz="3000" spc="50" dirty="0">
                <a:latin typeface="Tahoma"/>
                <a:cs typeface="Tahoma"/>
              </a:rPr>
              <a:t>S  </a:t>
            </a:r>
            <a:r>
              <a:rPr sz="3000" spc="220" dirty="0">
                <a:latin typeface="Tahoma"/>
                <a:cs typeface="Tahoma"/>
              </a:rPr>
              <a:t>AND	</a:t>
            </a:r>
            <a:r>
              <a:rPr sz="3000" spc="210" dirty="0">
                <a:latin typeface="Tahoma"/>
                <a:cs typeface="Tahoma"/>
              </a:rPr>
              <a:t>THE	</a:t>
            </a:r>
            <a:r>
              <a:rPr sz="3000" spc="285" dirty="0">
                <a:latin typeface="Tahoma"/>
                <a:cs typeface="Tahoma"/>
              </a:rPr>
              <a:t>MISERY	</a:t>
            </a:r>
            <a:r>
              <a:rPr sz="3000" spc="165" dirty="0">
                <a:latin typeface="Tahoma"/>
                <a:cs typeface="Tahoma"/>
              </a:rPr>
              <a:t>OF		</a:t>
            </a:r>
            <a:r>
              <a:rPr sz="3000" spc="285" dirty="0">
                <a:latin typeface="Tahoma"/>
                <a:cs typeface="Tahoma"/>
              </a:rPr>
              <a:t>TRYING	</a:t>
            </a:r>
            <a:r>
              <a:rPr sz="3000" spc="170" dirty="0">
                <a:latin typeface="Tahoma"/>
                <a:cs typeface="Tahoma"/>
              </a:rPr>
              <a:t>ON	</a:t>
            </a:r>
            <a:r>
              <a:rPr sz="3000" spc="290" dirty="0">
                <a:latin typeface="Tahoma"/>
                <a:cs typeface="Tahoma"/>
              </a:rPr>
              <a:t>SEVERAL		</a:t>
            </a:r>
            <a:r>
              <a:rPr sz="3000" spc="300" dirty="0">
                <a:latin typeface="Tahoma"/>
                <a:cs typeface="Tahoma"/>
              </a:rPr>
              <a:t>ARTICLES	</a:t>
            </a:r>
            <a:r>
              <a:rPr sz="3000" spc="200" dirty="0">
                <a:latin typeface="Tahoma"/>
                <a:cs typeface="Tahoma"/>
              </a:rPr>
              <a:t>OF</a:t>
            </a:r>
            <a:endParaRPr sz="3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2379345" algn="l"/>
                <a:tab pos="3028315" algn="l"/>
                <a:tab pos="3463925" algn="l"/>
                <a:tab pos="5393690" algn="l"/>
                <a:tab pos="6824980" algn="l"/>
                <a:tab pos="7524750" algn="l"/>
                <a:tab pos="10408285" algn="l"/>
              </a:tabLst>
            </a:pPr>
            <a:r>
              <a:rPr sz="3000" spc="305" dirty="0">
                <a:latin typeface="Tahoma"/>
                <a:cs typeface="Tahoma"/>
              </a:rPr>
              <a:t>CLOTHING	</a:t>
            </a:r>
            <a:r>
              <a:rPr sz="3000" spc="145" dirty="0">
                <a:latin typeface="Tahoma"/>
                <a:cs typeface="Tahoma"/>
              </a:rPr>
              <a:t>IN	</a:t>
            </a:r>
            <a:r>
              <a:rPr sz="3000" spc="80" dirty="0">
                <a:latin typeface="Tahoma"/>
                <a:cs typeface="Tahoma"/>
              </a:rPr>
              <a:t>A	</a:t>
            </a:r>
            <a:r>
              <a:rPr sz="3000" spc="290" dirty="0">
                <a:latin typeface="Tahoma"/>
                <a:cs typeface="Tahoma"/>
              </a:rPr>
              <a:t>FITTING	</a:t>
            </a:r>
            <a:r>
              <a:rPr sz="3000" spc="265" dirty="0">
                <a:latin typeface="Tahoma"/>
                <a:cs typeface="Tahoma"/>
              </a:rPr>
              <a:t>ROOM	</a:t>
            </a:r>
            <a:r>
              <a:rPr sz="3000" spc="160" dirty="0">
                <a:latin typeface="Tahoma"/>
                <a:cs typeface="Tahoma"/>
              </a:rPr>
              <a:t>BY	</a:t>
            </a:r>
            <a:r>
              <a:rPr sz="3000" spc="325" dirty="0">
                <a:latin typeface="Tahoma"/>
                <a:cs typeface="Tahoma"/>
              </a:rPr>
              <a:t>DEVELOPING	</a:t>
            </a:r>
            <a:r>
              <a:rPr sz="3000" spc="245" dirty="0">
                <a:latin typeface="Tahoma"/>
                <a:cs typeface="Tahoma"/>
              </a:rPr>
              <a:t>AN</a:t>
            </a:r>
            <a:endParaRPr sz="3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4808855" algn="l"/>
                <a:tab pos="5781040" algn="l"/>
                <a:tab pos="7085330" algn="l"/>
                <a:tab pos="8994140" algn="l"/>
                <a:tab pos="11754485" algn="l"/>
              </a:tabLst>
            </a:pPr>
            <a:r>
              <a:rPr sz="3000" spc="330" dirty="0">
                <a:latin typeface="Tahoma"/>
                <a:cs typeface="Tahoma"/>
              </a:rPr>
              <a:t>AUGMENTED-</a:t>
            </a:r>
            <a:r>
              <a:rPr sz="3000" spc="-295" dirty="0">
                <a:latin typeface="Tahoma"/>
                <a:cs typeface="Tahoma"/>
              </a:rPr>
              <a:t> </a:t>
            </a:r>
            <a:r>
              <a:rPr sz="3000" spc="290" dirty="0">
                <a:latin typeface="Tahoma"/>
                <a:cs typeface="Tahoma"/>
              </a:rPr>
              <a:t>REALITY	</a:t>
            </a:r>
            <a:r>
              <a:rPr sz="3000" spc="204" dirty="0">
                <a:latin typeface="Tahoma"/>
                <a:cs typeface="Tahoma"/>
              </a:rPr>
              <a:t>APP	</a:t>
            </a:r>
            <a:r>
              <a:rPr sz="3000" spc="250" dirty="0">
                <a:latin typeface="Tahoma"/>
                <a:cs typeface="Tahoma"/>
              </a:rPr>
              <a:t>THAT	</a:t>
            </a:r>
            <a:r>
              <a:rPr sz="3000" spc="295" dirty="0">
                <a:latin typeface="Tahoma"/>
                <a:cs typeface="Tahoma"/>
              </a:rPr>
              <a:t>ALLOWS	</a:t>
            </a:r>
            <a:r>
              <a:rPr sz="3000" spc="320" dirty="0">
                <a:latin typeface="Tahoma"/>
                <a:cs typeface="Tahoma"/>
              </a:rPr>
              <a:t>CUSTOMERS	</a:t>
            </a:r>
            <a:r>
              <a:rPr sz="3000" spc="245" dirty="0">
                <a:latin typeface="Tahoma"/>
                <a:cs typeface="Tahoma"/>
              </a:rPr>
              <a:t>TO</a:t>
            </a:r>
            <a:endParaRPr sz="3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369820" algn="l"/>
                <a:tab pos="3554095" algn="l"/>
                <a:tab pos="5323840" algn="l"/>
                <a:tab pos="6538595" algn="l"/>
                <a:tab pos="7414895" algn="l"/>
                <a:tab pos="9197975" algn="l"/>
                <a:tab pos="11167745" algn="l"/>
                <a:tab pos="11924665" algn="l"/>
              </a:tabLst>
            </a:pPr>
            <a:r>
              <a:rPr sz="3000" spc="229" dirty="0">
                <a:latin typeface="Tahoma"/>
                <a:cs typeface="Tahoma"/>
              </a:rPr>
              <a:t>VISUALIZE	</a:t>
            </a:r>
            <a:r>
              <a:rPr sz="3000" spc="130" dirty="0">
                <a:latin typeface="Tahoma"/>
                <a:cs typeface="Tahoma"/>
              </a:rPr>
              <a:t>HOW	</a:t>
            </a:r>
            <a:r>
              <a:rPr sz="3000" spc="204" dirty="0">
                <a:latin typeface="Tahoma"/>
                <a:cs typeface="Tahoma"/>
              </a:rPr>
              <a:t>THINGS	</a:t>
            </a:r>
            <a:r>
              <a:rPr sz="3000" spc="160" dirty="0">
                <a:latin typeface="Tahoma"/>
                <a:cs typeface="Tahoma"/>
              </a:rPr>
              <a:t>WILL	</a:t>
            </a:r>
            <a:r>
              <a:rPr sz="3000" spc="130" dirty="0">
                <a:latin typeface="Tahoma"/>
                <a:cs typeface="Tahoma"/>
              </a:rPr>
              <a:t>FIT	</a:t>
            </a:r>
            <a:r>
              <a:rPr sz="3000" spc="200" dirty="0">
                <a:latin typeface="Tahoma"/>
                <a:cs typeface="Tahoma"/>
              </a:rPr>
              <a:t>BEFORE	</a:t>
            </a:r>
            <a:r>
              <a:rPr sz="3000" spc="210" dirty="0">
                <a:latin typeface="Tahoma"/>
                <a:cs typeface="Tahoma"/>
              </a:rPr>
              <a:t>PLACING	</a:t>
            </a:r>
            <a:r>
              <a:rPr sz="3000" spc="75" dirty="0">
                <a:latin typeface="Tahoma"/>
                <a:cs typeface="Tahoma"/>
              </a:rPr>
              <a:t>AN	</a:t>
            </a:r>
            <a:r>
              <a:rPr sz="3000" spc="200" dirty="0">
                <a:latin typeface="Tahoma"/>
                <a:cs typeface="Tahoma"/>
              </a:rPr>
              <a:t>ORDER.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-6626" y="-28161"/>
            <a:ext cx="1632585" cy="1635760"/>
          </a:xfrm>
          <a:custGeom>
            <a:avLst/>
            <a:gdLst/>
            <a:ahLst/>
            <a:cxnLst/>
            <a:rect l="l" t="t" r="r" b="b"/>
            <a:pathLst>
              <a:path w="1632585" h="1635760">
                <a:moveTo>
                  <a:pt x="1632583" y="0"/>
                </a:moveTo>
                <a:lnTo>
                  <a:pt x="0" y="0"/>
                </a:lnTo>
                <a:lnTo>
                  <a:pt x="0" y="1635759"/>
                </a:lnTo>
                <a:lnTo>
                  <a:pt x="1632583" y="0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83" y="8656954"/>
            <a:ext cx="1635125" cy="1632585"/>
          </a:xfrm>
          <a:custGeom>
            <a:avLst/>
            <a:gdLst/>
            <a:ahLst/>
            <a:cxnLst/>
            <a:rect l="l" t="t" r="r" b="b"/>
            <a:pathLst>
              <a:path w="1635125" h="1632584">
                <a:moveTo>
                  <a:pt x="0" y="0"/>
                </a:moveTo>
                <a:lnTo>
                  <a:pt x="0" y="1632584"/>
                </a:lnTo>
                <a:lnTo>
                  <a:pt x="1635125" y="1632584"/>
                </a:lnTo>
                <a:lnTo>
                  <a:pt x="0" y="0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57183" y="8651875"/>
            <a:ext cx="1632585" cy="1635125"/>
          </a:xfrm>
          <a:custGeom>
            <a:avLst/>
            <a:gdLst/>
            <a:ahLst/>
            <a:cxnLst/>
            <a:rect l="l" t="t" r="r" b="b"/>
            <a:pathLst>
              <a:path w="1632584" h="1635125">
                <a:moveTo>
                  <a:pt x="1632584" y="0"/>
                </a:moveTo>
                <a:lnTo>
                  <a:pt x="0" y="1635124"/>
                </a:lnTo>
                <a:lnTo>
                  <a:pt x="1632584" y="1635124"/>
                </a:lnTo>
                <a:lnTo>
                  <a:pt x="1632584" y="0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09253" y="9663062"/>
            <a:ext cx="270510" cy="396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2400" dirty="0">
                <a:latin typeface="Verdana"/>
                <a:cs typeface="Verdana"/>
              </a:rPr>
              <a:t>2</a:t>
            </a:fld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1639" y="965961"/>
            <a:ext cx="61506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245" dirty="0">
                <a:solidFill>
                  <a:srgbClr val="2A499D"/>
                </a:solidFill>
                <a:latin typeface="Trebuchet MS"/>
                <a:cs typeface="Trebuchet MS"/>
              </a:rPr>
              <a:t>Augmented</a:t>
            </a:r>
            <a:r>
              <a:rPr sz="5000" b="1" spc="229" dirty="0">
                <a:solidFill>
                  <a:srgbClr val="2A499D"/>
                </a:solidFill>
                <a:latin typeface="Trebuchet MS"/>
                <a:cs typeface="Trebuchet MS"/>
              </a:rPr>
              <a:t> </a:t>
            </a:r>
            <a:r>
              <a:rPr sz="5000" b="1" spc="204" dirty="0">
                <a:solidFill>
                  <a:srgbClr val="2A499D"/>
                </a:solidFill>
                <a:latin typeface="Trebuchet MS"/>
                <a:cs typeface="Trebuchet MS"/>
              </a:rPr>
              <a:t>Reality</a:t>
            </a:r>
            <a:endParaRPr sz="50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88165" y="2548254"/>
            <a:ext cx="2885440" cy="62565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98877" y="1765452"/>
            <a:ext cx="14305280" cy="1220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5300"/>
              </a:lnSpc>
              <a:spcBef>
                <a:spcPts val="100"/>
              </a:spcBef>
            </a:pPr>
            <a:r>
              <a:rPr sz="3400" spc="-5" dirty="0">
                <a:latin typeface="Verdana"/>
                <a:cs typeface="Verdana"/>
              </a:rPr>
              <a:t>1.</a:t>
            </a:r>
            <a:r>
              <a:rPr sz="3400" spc="-405" dirty="0">
                <a:latin typeface="Verdana"/>
                <a:cs typeface="Verdana"/>
              </a:rPr>
              <a:t> </a:t>
            </a:r>
            <a:r>
              <a:rPr sz="3400" spc="-130" dirty="0">
                <a:latin typeface="Verdana"/>
                <a:cs typeface="Verdana"/>
              </a:rPr>
              <a:t>When</a:t>
            </a:r>
            <a:r>
              <a:rPr sz="3400" spc="-5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the</a:t>
            </a:r>
            <a:r>
              <a:rPr sz="3400" spc="2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customer</a:t>
            </a:r>
            <a:r>
              <a:rPr sz="3400" spc="20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switches</a:t>
            </a:r>
            <a:r>
              <a:rPr sz="3400" spc="20" dirty="0">
                <a:latin typeface="Verdana"/>
                <a:cs typeface="Verdana"/>
              </a:rPr>
              <a:t> </a:t>
            </a:r>
            <a:r>
              <a:rPr sz="3400" spc="-90" dirty="0">
                <a:latin typeface="Verdana"/>
                <a:cs typeface="Verdana"/>
              </a:rPr>
              <a:t>to</a:t>
            </a:r>
            <a:r>
              <a:rPr sz="3400" spc="-5" dirty="0">
                <a:latin typeface="Verdana"/>
                <a:cs typeface="Verdana"/>
              </a:rPr>
              <a:t> </a:t>
            </a:r>
            <a:r>
              <a:rPr sz="3400" spc="-100" dirty="0">
                <a:latin typeface="Verdana"/>
                <a:cs typeface="Verdana"/>
              </a:rPr>
              <a:t>the</a:t>
            </a:r>
            <a:r>
              <a:rPr sz="3400" spc="15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fitting</a:t>
            </a:r>
            <a:r>
              <a:rPr sz="3400" spc="15" dirty="0">
                <a:latin typeface="Verdana"/>
                <a:cs typeface="Verdana"/>
              </a:rPr>
              <a:t> </a:t>
            </a:r>
            <a:r>
              <a:rPr sz="3400" spc="-125" dirty="0">
                <a:latin typeface="Verdana"/>
                <a:cs typeface="Verdana"/>
              </a:rPr>
              <a:t>room</a:t>
            </a:r>
            <a:r>
              <a:rPr sz="3400" spc="10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this</a:t>
            </a:r>
            <a:r>
              <a:rPr sz="3400" spc="15" dirty="0">
                <a:latin typeface="Verdana"/>
                <a:cs typeface="Verdana"/>
              </a:rPr>
              <a:t> </a:t>
            </a:r>
            <a:r>
              <a:rPr sz="3400" spc="-120" dirty="0">
                <a:latin typeface="Verdana"/>
                <a:cs typeface="Verdana"/>
              </a:rPr>
              <a:t>page</a:t>
            </a:r>
            <a:r>
              <a:rPr sz="3400" spc="2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appears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to</a:t>
            </a:r>
            <a:r>
              <a:rPr sz="3400" spc="65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him</a:t>
            </a:r>
            <a:r>
              <a:rPr sz="3400" spc="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allowing</a:t>
            </a:r>
            <a:r>
              <a:rPr sz="3400" spc="105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him</a:t>
            </a:r>
            <a:r>
              <a:rPr sz="3400" spc="-5" dirty="0">
                <a:latin typeface="Verdana"/>
                <a:cs typeface="Verdana"/>
              </a:rPr>
              <a:t> </a:t>
            </a:r>
            <a:r>
              <a:rPr sz="3400" dirty="0">
                <a:latin typeface="Verdana"/>
                <a:cs typeface="Verdana"/>
              </a:rPr>
              <a:t>to</a:t>
            </a:r>
            <a:r>
              <a:rPr sz="3400" spc="-80" dirty="0">
                <a:latin typeface="Verdana"/>
                <a:cs typeface="Verdana"/>
              </a:rPr>
              <a:t> </a:t>
            </a:r>
            <a:r>
              <a:rPr sz="3400" spc="-5" dirty="0">
                <a:latin typeface="Verdana"/>
                <a:cs typeface="Verdana"/>
              </a:rPr>
              <a:t>choose</a:t>
            </a:r>
            <a:r>
              <a:rPr sz="3400" spc="-80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the</a:t>
            </a:r>
            <a:r>
              <a:rPr sz="3400" spc="-85" dirty="0">
                <a:latin typeface="Verdana"/>
                <a:cs typeface="Verdana"/>
              </a:rPr>
              <a:t> </a:t>
            </a:r>
            <a:r>
              <a:rPr sz="3400" spc="-5" dirty="0">
                <a:latin typeface="Verdana"/>
                <a:cs typeface="Verdana"/>
              </a:rPr>
              <a:t>category.</a:t>
            </a:r>
            <a:endParaRPr sz="34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2149475" cy="3402965"/>
            <a:chOff x="0" y="0"/>
            <a:chExt cx="2149475" cy="340296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5"/>
                  </a:lnTo>
                  <a:lnTo>
                    <a:pt x="2149475" y="1253490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5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6289655" y="0"/>
            <a:ext cx="1998345" cy="3251835"/>
          </a:xfrm>
          <a:custGeom>
            <a:avLst/>
            <a:gdLst/>
            <a:ahLst/>
            <a:cxnLst/>
            <a:rect l="l" t="t" r="r" b="b"/>
            <a:pathLst>
              <a:path w="1998344" h="3251835">
                <a:moveTo>
                  <a:pt x="1998343" y="0"/>
                </a:moveTo>
                <a:lnTo>
                  <a:pt x="1253489" y="0"/>
                </a:lnTo>
                <a:lnTo>
                  <a:pt x="0" y="1253490"/>
                </a:lnTo>
                <a:lnTo>
                  <a:pt x="1998343" y="3251833"/>
                </a:lnTo>
                <a:lnTo>
                  <a:pt x="1998343" y="0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27144" y="0"/>
            <a:ext cx="1760855" cy="3013710"/>
          </a:xfrm>
          <a:custGeom>
            <a:avLst/>
            <a:gdLst/>
            <a:ahLst/>
            <a:cxnLst/>
            <a:rect l="l" t="t" r="r" b="b"/>
            <a:pathLst>
              <a:path w="1760855" h="3013710">
                <a:moveTo>
                  <a:pt x="1374775" y="0"/>
                </a:moveTo>
                <a:lnTo>
                  <a:pt x="1252855" y="0"/>
                </a:lnTo>
                <a:lnTo>
                  <a:pt x="0" y="1252854"/>
                </a:lnTo>
                <a:lnTo>
                  <a:pt x="1760855" y="3013709"/>
                </a:lnTo>
                <a:lnTo>
                  <a:pt x="1760855" y="2892425"/>
                </a:lnTo>
                <a:lnTo>
                  <a:pt x="121285" y="1252854"/>
                </a:lnTo>
                <a:lnTo>
                  <a:pt x="1374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1639" y="965961"/>
            <a:ext cx="61506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245" dirty="0">
                <a:solidFill>
                  <a:srgbClr val="2A499D"/>
                </a:solidFill>
                <a:latin typeface="Trebuchet MS"/>
                <a:cs typeface="Trebuchet MS"/>
              </a:rPr>
              <a:t>Augmented</a:t>
            </a:r>
            <a:r>
              <a:rPr sz="5000" b="1" spc="229" dirty="0">
                <a:solidFill>
                  <a:srgbClr val="2A499D"/>
                </a:solidFill>
                <a:latin typeface="Trebuchet MS"/>
                <a:cs typeface="Trebuchet MS"/>
              </a:rPr>
              <a:t> </a:t>
            </a:r>
            <a:r>
              <a:rPr sz="5000" b="1" spc="204" dirty="0">
                <a:solidFill>
                  <a:srgbClr val="2A499D"/>
                </a:solidFill>
                <a:latin typeface="Trebuchet MS"/>
                <a:cs typeface="Trebuchet MS"/>
              </a:rPr>
              <a:t>Reality</a:t>
            </a:r>
            <a:endParaRPr sz="50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4" name="object 4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7090" y="2949701"/>
            <a:ext cx="2780665" cy="60279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7955" y="2982722"/>
            <a:ext cx="2752089" cy="59612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70384" y="2990342"/>
            <a:ext cx="2685415" cy="58183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98877" y="2009901"/>
            <a:ext cx="14850744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5" dirty="0">
                <a:latin typeface="Verdana"/>
                <a:cs typeface="Verdana"/>
              </a:rPr>
              <a:t>2.</a:t>
            </a:r>
            <a:r>
              <a:rPr sz="3400" spc="-405" dirty="0">
                <a:latin typeface="Verdana"/>
                <a:cs typeface="Verdana"/>
              </a:rPr>
              <a:t> </a:t>
            </a:r>
            <a:r>
              <a:rPr sz="3400" spc="-170" dirty="0">
                <a:latin typeface="Verdana"/>
                <a:cs typeface="Verdana"/>
              </a:rPr>
              <a:t>If</a:t>
            </a:r>
            <a:r>
              <a:rPr sz="3400" spc="-1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he</a:t>
            </a:r>
            <a:r>
              <a:rPr sz="3400" spc="-4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chooses</a:t>
            </a:r>
            <a:r>
              <a:rPr sz="3400" spc="-80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the</a:t>
            </a:r>
            <a:r>
              <a:rPr sz="3400" spc="-40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adult</a:t>
            </a:r>
            <a:r>
              <a:rPr sz="3400" spc="-20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category,</a:t>
            </a:r>
            <a:r>
              <a:rPr sz="3400" spc="-30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the</a:t>
            </a:r>
            <a:r>
              <a:rPr sz="3400" spc="-25" dirty="0">
                <a:latin typeface="Verdana"/>
                <a:cs typeface="Verdana"/>
              </a:rPr>
              <a:t> </a:t>
            </a:r>
            <a:r>
              <a:rPr sz="3400" spc="-114" dirty="0">
                <a:latin typeface="Verdana"/>
                <a:cs typeface="Verdana"/>
              </a:rPr>
              <a:t>adults'</a:t>
            </a:r>
            <a:r>
              <a:rPr sz="3400" spc="-25" dirty="0">
                <a:latin typeface="Verdana"/>
                <a:cs typeface="Verdana"/>
              </a:rPr>
              <a:t> </a:t>
            </a:r>
            <a:r>
              <a:rPr sz="3400" spc="-125" dirty="0">
                <a:latin typeface="Verdana"/>
                <a:cs typeface="Verdana"/>
              </a:rPr>
              <a:t>items</a:t>
            </a:r>
            <a:r>
              <a:rPr sz="3400" spc="-100" dirty="0">
                <a:latin typeface="Verdana"/>
                <a:cs typeface="Verdana"/>
              </a:rPr>
              <a:t> </a:t>
            </a:r>
            <a:r>
              <a:rPr sz="3400" spc="-130" dirty="0">
                <a:latin typeface="Verdana"/>
                <a:cs typeface="Verdana"/>
              </a:rPr>
              <a:t>will</a:t>
            </a:r>
            <a:r>
              <a:rPr sz="3400" spc="-35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appear</a:t>
            </a:r>
            <a:r>
              <a:rPr sz="3400" spc="-25" dirty="0">
                <a:latin typeface="Verdana"/>
                <a:cs typeface="Verdana"/>
              </a:rPr>
              <a:t> </a:t>
            </a:r>
            <a:r>
              <a:rPr sz="3400" spc="-75" dirty="0">
                <a:latin typeface="Verdana"/>
                <a:cs typeface="Verdana"/>
              </a:rPr>
              <a:t>to</a:t>
            </a:r>
            <a:r>
              <a:rPr sz="3400" spc="-35" dirty="0">
                <a:latin typeface="Verdana"/>
                <a:cs typeface="Verdana"/>
              </a:rPr>
              <a:t> </a:t>
            </a:r>
            <a:r>
              <a:rPr sz="3400" spc="-155" dirty="0">
                <a:latin typeface="Verdana"/>
                <a:cs typeface="Verdana"/>
              </a:rPr>
              <a:t>him.</a:t>
            </a:r>
            <a:endParaRPr sz="34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050" y="24765"/>
            <a:ext cx="2149475" cy="3402965"/>
            <a:chOff x="19050" y="24765"/>
            <a:chExt cx="2149475" cy="3402965"/>
          </a:xfrm>
        </p:grpSpPr>
        <p:sp>
          <p:nvSpPr>
            <p:cNvPr id="11" name="object 11"/>
            <p:cNvSpPr/>
            <p:nvPr/>
          </p:nvSpPr>
          <p:spPr>
            <a:xfrm>
              <a:off x="19050" y="24765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4"/>
                  </a:lnTo>
                  <a:lnTo>
                    <a:pt x="2149475" y="1253489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050" y="24765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4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1639" y="965961"/>
            <a:ext cx="61506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Augmented</a:t>
            </a:r>
            <a:r>
              <a:rPr spc="229" dirty="0"/>
              <a:t> </a:t>
            </a:r>
            <a:r>
              <a:rPr spc="204" dirty="0"/>
              <a:t>Reality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4" name="object 4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85845" y="2406982"/>
            <a:ext cx="14836775" cy="612584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3400" spc="-10" dirty="0">
                <a:latin typeface="Lucida Sans Unicode"/>
                <a:cs typeface="Lucida Sans Unicode"/>
              </a:rPr>
              <a:t>Visual</a:t>
            </a:r>
            <a:r>
              <a:rPr sz="3400" spc="-13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examples</a:t>
            </a:r>
            <a:r>
              <a:rPr sz="3400" spc="-12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of</a:t>
            </a:r>
            <a:r>
              <a:rPr sz="3400" spc="-13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choosing</a:t>
            </a:r>
            <a:r>
              <a:rPr sz="3400" spc="-140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the</a:t>
            </a:r>
            <a:r>
              <a:rPr sz="3400" spc="-13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Panama</a:t>
            </a:r>
            <a:r>
              <a:rPr sz="3400" spc="-135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hat:</a:t>
            </a:r>
            <a:endParaRPr sz="3400">
              <a:latin typeface="Lucida Sans Unicode"/>
              <a:cs typeface="Lucida Sans Unicode"/>
            </a:endParaRPr>
          </a:p>
          <a:p>
            <a:pPr marL="11290935">
              <a:lnSpc>
                <a:spcPct val="100000"/>
              </a:lnSpc>
              <a:spcBef>
                <a:spcPts val="290"/>
              </a:spcBef>
            </a:pPr>
            <a:r>
              <a:rPr sz="3150" dirty="0">
                <a:latin typeface="Lucida Sans Unicode"/>
                <a:cs typeface="Lucida Sans Unicode"/>
              </a:rPr>
              <a:t>The</a:t>
            </a:r>
            <a:r>
              <a:rPr sz="3150" spc="-4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customer</a:t>
            </a:r>
            <a:r>
              <a:rPr sz="3150" spc="-1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can</a:t>
            </a:r>
            <a:endParaRPr sz="3150">
              <a:latin typeface="Lucida Sans Unicode"/>
              <a:cs typeface="Lucida Sans Unicode"/>
            </a:endParaRPr>
          </a:p>
          <a:p>
            <a:pPr marL="11290935">
              <a:lnSpc>
                <a:spcPct val="100000"/>
              </a:lnSpc>
              <a:spcBef>
                <a:spcPts val="610"/>
              </a:spcBef>
            </a:pPr>
            <a:r>
              <a:rPr sz="3150" dirty="0">
                <a:latin typeface="Lucida Sans Unicode"/>
                <a:cs typeface="Lucida Sans Unicode"/>
              </a:rPr>
              <a:t>switch</a:t>
            </a:r>
            <a:r>
              <a:rPr sz="3150" spc="-4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between</a:t>
            </a:r>
            <a:endParaRPr sz="3150">
              <a:latin typeface="Lucida Sans Unicode"/>
              <a:cs typeface="Lucida Sans Unicode"/>
            </a:endParaRPr>
          </a:p>
          <a:p>
            <a:pPr marL="11290935" marR="5080">
              <a:lnSpc>
                <a:spcPct val="116300"/>
              </a:lnSpc>
              <a:spcBef>
                <a:spcPts val="10"/>
              </a:spcBef>
            </a:pP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3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available </a:t>
            </a:r>
            <a:r>
              <a:rPr sz="3150" dirty="0">
                <a:latin typeface="Lucida Sans Unicode"/>
                <a:cs typeface="Lucida Sans Unicode"/>
              </a:rPr>
              <a:t> </a:t>
            </a:r>
            <a:r>
              <a:rPr sz="3150" spc="-80" dirty="0">
                <a:latin typeface="Lucida Sans Unicode"/>
                <a:cs typeface="Lucida Sans Unicode"/>
              </a:rPr>
              <a:t>colors,</a:t>
            </a:r>
            <a:r>
              <a:rPr sz="3150" spc="229" dirty="0">
                <a:latin typeface="Lucida Sans Unicode"/>
                <a:cs typeface="Lucida Sans Unicode"/>
              </a:rPr>
              <a:t> </a:t>
            </a:r>
            <a:r>
              <a:rPr sz="3150" spc="-90" dirty="0">
                <a:latin typeface="Lucida Sans Unicode"/>
                <a:cs typeface="Lucida Sans Unicode"/>
              </a:rPr>
              <a:t>see</a:t>
            </a:r>
            <a:r>
              <a:rPr sz="3150" spc="240" dirty="0">
                <a:latin typeface="Lucida Sans Unicode"/>
                <a:cs typeface="Lucida Sans Unicode"/>
              </a:rPr>
              <a:t> </a:t>
            </a:r>
            <a:r>
              <a:rPr sz="3150" spc="-85" dirty="0">
                <a:latin typeface="Lucida Sans Unicode"/>
                <a:cs typeface="Lucida Sans Unicode"/>
              </a:rPr>
              <a:t>himself </a:t>
            </a:r>
            <a:r>
              <a:rPr sz="3150" spc="-98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from </a:t>
            </a:r>
            <a:r>
              <a:rPr sz="3150" spc="-5" dirty="0">
                <a:latin typeface="Lucida Sans Unicode"/>
                <a:cs typeface="Lucida Sans Unicode"/>
              </a:rPr>
              <a:t>different </a:t>
            </a:r>
            <a:r>
              <a:rPr sz="315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angles </a:t>
            </a:r>
            <a:r>
              <a:rPr sz="3150" spc="-10" dirty="0">
                <a:latin typeface="Lucida Sans Unicode"/>
                <a:cs typeface="Lucida Sans Unicode"/>
              </a:rPr>
              <a:t>to </a:t>
            </a:r>
            <a:r>
              <a:rPr sz="3150" dirty="0">
                <a:latin typeface="Lucida Sans Unicode"/>
                <a:cs typeface="Lucida Sans Unicode"/>
              </a:rPr>
              <a:t>make a 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good </a:t>
            </a:r>
            <a:r>
              <a:rPr sz="3150" spc="-5" dirty="0">
                <a:latin typeface="Lucida Sans Unicode"/>
                <a:cs typeface="Lucida Sans Unicode"/>
              </a:rPr>
              <a:t>opinion </a:t>
            </a:r>
            <a:r>
              <a:rPr sz="315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about</a:t>
            </a:r>
            <a:r>
              <a:rPr sz="3150" spc="-1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1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item, </a:t>
            </a:r>
            <a:r>
              <a:rPr sz="3150" dirty="0">
                <a:latin typeface="Lucida Sans Unicode"/>
                <a:cs typeface="Lucida Sans Unicode"/>
              </a:rPr>
              <a:t> and </a:t>
            </a:r>
            <a:r>
              <a:rPr sz="3150" spc="-5" dirty="0">
                <a:latin typeface="Lucida Sans Unicode"/>
                <a:cs typeface="Lucida Sans Unicode"/>
              </a:rPr>
              <a:t>see if it </a:t>
            </a:r>
            <a:r>
              <a:rPr sz="3150" dirty="0">
                <a:latin typeface="Lucida Sans Unicode"/>
                <a:cs typeface="Lucida Sans Unicode"/>
              </a:rPr>
              <a:t>fits 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him</a:t>
            </a:r>
            <a:r>
              <a:rPr sz="3150" spc="2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or</a:t>
            </a:r>
            <a:r>
              <a:rPr sz="3150" spc="3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not.</a:t>
            </a:r>
            <a:endParaRPr sz="315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714"/>
            <a:ext cx="2700020" cy="8479790"/>
            <a:chOff x="0" y="5714"/>
            <a:chExt cx="2700020" cy="847979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254" y="3210051"/>
              <a:ext cx="2437765" cy="527545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714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4"/>
                  </a:lnTo>
                  <a:lnTo>
                    <a:pt x="2149475" y="1253489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5714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4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0054" y="3196717"/>
            <a:ext cx="2437765" cy="529450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8015" y="3152267"/>
            <a:ext cx="2485390" cy="53802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75980" y="3098292"/>
            <a:ext cx="2485389" cy="53802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8700" y="3046857"/>
            <a:ext cx="2504440" cy="542785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68904" y="2712211"/>
            <a:ext cx="180339" cy="1803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77619" y="3166236"/>
            <a:ext cx="167640" cy="16764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1639" y="965961"/>
            <a:ext cx="61506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Augmented</a:t>
            </a:r>
            <a:r>
              <a:rPr spc="229" dirty="0"/>
              <a:t> </a:t>
            </a:r>
            <a:r>
              <a:rPr spc="204" dirty="0"/>
              <a:t>Reality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4" name="object 4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85845" y="2718942"/>
            <a:ext cx="11472545" cy="4783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0" dirty="0">
                <a:latin typeface="Lucida Sans Unicode"/>
                <a:cs typeface="Lucida Sans Unicode"/>
              </a:rPr>
              <a:t>Visual</a:t>
            </a:r>
            <a:r>
              <a:rPr sz="3400" spc="-20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examples</a:t>
            </a:r>
            <a:r>
              <a:rPr sz="3400" spc="-204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of</a:t>
            </a:r>
            <a:r>
              <a:rPr sz="3400" spc="-215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choosing</a:t>
            </a:r>
            <a:r>
              <a:rPr sz="3400" spc="-215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the</a:t>
            </a:r>
            <a:r>
              <a:rPr sz="3400" spc="-204" dirty="0">
                <a:latin typeface="Lucida Sans Unicode"/>
                <a:cs typeface="Lucida Sans Unicode"/>
              </a:rPr>
              <a:t> </a:t>
            </a:r>
            <a:r>
              <a:rPr sz="3400" spc="-140" dirty="0">
                <a:latin typeface="Lucida Sans Unicode"/>
                <a:cs typeface="Lucida Sans Unicode"/>
              </a:rPr>
              <a:t>sunglasses:</a:t>
            </a:r>
            <a:endParaRPr sz="3400">
              <a:latin typeface="Lucida Sans Unicode"/>
              <a:cs typeface="Lucida Sans Unicode"/>
            </a:endParaRPr>
          </a:p>
          <a:p>
            <a:pPr marL="7928609" marR="5080">
              <a:lnSpc>
                <a:spcPct val="116300"/>
              </a:lnSpc>
              <a:spcBef>
                <a:spcPts val="2610"/>
              </a:spcBef>
            </a:pPr>
            <a:r>
              <a:rPr sz="3150" dirty="0">
                <a:latin typeface="Lucida Sans Unicode"/>
                <a:cs typeface="Lucida Sans Unicode"/>
              </a:rPr>
              <a:t>The </a:t>
            </a:r>
            <a:r>
              <a:rPr sz="3150" spc="-5" dirty="0">
                <a:latin typeface="Lucida Sans Unicode"/>
                <a:cs typeface="Lucida Sans Unicode"/>
              </a:rPr>
              <a:t>customer can </a:t>
            </a:r>
            <a:r>
              <a:rPr sz="3150" spc="-98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see </a:t>
            </a:r>
            <a:r>
              <a:rPr sz="3150" spc="-5" dirty="0">
                <a:latin typeface="Lucida Sans Unicode"/>
                <a:cs typeface="Lucida Sans Unicode"/>
              </a:rPr>
              <a:t>himself </a:t>
            </a:r>
            <a:r>
              <a:rPr sz="3150" dirty="0">
                <a:latin typeface="Lucida Sans Unicode"/>
                <a:cs typeface="Lucida Sans Unicode"/>
              </a:rPr>
              <a:t>from 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different</a:t>
            </a:r>
            <a:r>
              <a:rPr sz="3150" spc="-22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angles</a:t>
            </a:r>
            <a:r>
              <a:rPr sz="3150" spc="-229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to </a:t>
            </a:r>
            <a:r>
              <a:rPr sz="3150" spc="-98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make</a:t>
            </a:r>
            <a:r>
              <a:rPr sz="3150" spc="4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a</a:t>
            </a:r>
            <a:r>
              <a:rPr sz="3150" spc="2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good 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opinion about the </a:t>
            </a:r>
            <a:r>
              <a:rPr sz="3150" spc="-98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glasses and if it </a:t>
            </a:r>
            <a:r>
              <a:rPr sz="3150" dirty="0">
                <a:latin typeface="Lucida Sans Unicode"/>
                <a:cs typeface="Lucida Sans Unicode"/>
              </a:rPr>
              <a:t> fits</a:t>
            </a:r>
            <a:r>
              <a:rPr sz="3150" spc="-3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him</a:t>
            </a:r>
            <a:r>
              <a:rPr sz="3150" spc="-2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or</a:t>
            </a:r>
            <a:r>
              <a:rPr sz="3150" spc="-1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not.</a:t>
            </a:r>
            <a:endParaRPr sz="315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67379" y="3329381"/>
            <a:ext cx="2694940" cy="58469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1940" y="3366858"/>
            <a:ext cx="2685415" cy="58088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8904" y="2896235"/>
            <a:ext cx="180339" cy="1803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15930" y="3812540"/>
            <a:ext cx="167640" cy="16763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5714"/>
            <a:ext cx="2149475" cy="3402965"/>
            <a:chOff x="0" y="5714"/>
            <a:chExt cx="2149475" cy="3402965"/>
          </a:xfrm>
        </p:grpSpPr>
        <p:sp>
          <p:nvSpPr>
            <p:cNvPr id="12" name="object 12"/>
            <p:cNvSpPr/>
            <p:nvPr/>
          </p:nvSpPr>
          <p:spPr>
            <a:xfrm>
              <a:off x="0" y="5714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4"/>
                  </a:lnTo>
                  <a:lnTo>
                    <a:pt x="2149475" y="1253489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5714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4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1639" y="965961"/>
            <a:ext cx="61506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Augmented</a:t>
            </a:r>
            <a:r>
              <a:rPr spc="229" dirty="0"/>
              <a:t> </a:t>
            </a:r>
            <a:r>
              <a:rPr spc="204" dirty="0"/>
              <a:t>Reality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4" name="object 4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98877" y="1803171"/>
            <a:ext cx="8645525" cy="1459230"/>
          </a:xfrm>
          <a:prstGeom prst="rect">
            <a:avLst/>
          </a:prstGeom>
        </p:spPr>
        <p:txBody>
          <a:bodyPr vert="horz" wrap="square" lIns="0" tIns="210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3400" spc="-5" dirty="0">
                <a:latin typeface="Lucida Sans Unicode"/>
                <a:cs typeface="Lucida Sans Unicode"/>
              </a:rPr>
              <a:t>3.</a:t>
            </a:r>
            <a:r>
              <a:rPr sz="3400" spc="-120" dirty="0">
                <a:latin typeface="Lucida Sans Unicode"/>
                <a:cs typeface="Lucida Sans Unicode"/>
              </a:rPr>
              <a:t> </a:t>
            </a:r>
            <a:r>
              <a:rPr sz="3400" dirty="0">
                <a:latin typeface="Lucida Sans Unicode"/>
                <a:cs typeface="Lucida Sans Unicode"/>
              </a:rPr>
              <a:t>If</a:t>
            </a:r>
            <a:r>
              <a:rPr sz="3400" spc="-12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he</a:t>
            </a:r>
            <a:r>
              <a:rPr sz="3400" spc="-114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chooses</a:t>
            </a:r>
            <a:r>
              <a:rPr sz="3400" spc="-114" dirty="0">
                <a:latin typeface="Lucida Sans Unicode"/>
                <a:cs typeface="Lucida Sans Unicode"/>
              </a:rPr>
              <a:t> </a:t>
            </a:r>
            <a:r>
              <a:rPr sz="3400" dirty="0">
                <a:latin typeface="Lucida Sans Unicode"/>
                <a:cs typeface="Lucida Sans Unicode"/>
              </a:rPr>
              <a:t>the</a:t>
            </a:r>
            <a:r>
              <a:rPr sz="3400" spc="-105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child</a:t>
            </a:r>
            <a:r>
              <a:rPr sz="3400" spc="-105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category,</a:t>
            </a:r>
            <a:endParaRPr sz="3400">
              <a:latin typeface="Lucida Sans Unicode"/>
              <a:cs typeface="Lucida Sans Unicode"/>
            </a:endParaRPr>
          </a:p>
          <a:p>
            <a:pPr marL="544195">
              <a:lnSpc>
                <a:spcPct val="100000"/>
              </a:lnSpc>
              <a:spcBef>
                <a:spcPts val="1565"/>
              </a:spcBef>
            </a:pPr>
            <a:r>
              <a:rPr sz="3400" spc="-10" dirty="0">
                <a:latin typeface="Lucida Sans Unicode"/>
                <a:cs typeface="Lucida Sans Unicode"/>
              </a:rPr>
              <a:t>the</a:t>
            </a:r>
            <a:r>
              <a:rPr sz="3400" spc="-110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children's</a:t>
            </a:r>
            <a:r>
              <a:rPr sz="3400" spc="-100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items</a:t>
            </a:r>
            <a:r>
              <a:rPr sz="3400" spc="1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will</a:t>
            </a:r>
            <a:r>
              <a:rPr sz="3400" spc="-114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appear</a:t>
            </a:r>
            <a:r>
              <a:rPr sz="3400" spc="-10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to</a:t>
            </a:r>
            <a:r>
              <a:rPr sz="3400" spc="-11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him.</a:t>
            </a:r>
            <a:endParaRPr sz="34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97779" y="3876192"/>
            <a:ext cx="2710179" cy="586727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1644" y="3952354"/>
            <a:ext cx="2673349" cy="5790692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5714"/>
            <a:ext cx="2149475" cy="3402965"/>
            <a:chOff x="0" y="5714"/>
            <a:chExt cx="2149475" cy="3402965"/>
          </a:xfrm>
        </p:grpSpPr>
        <p:sp>
          <p:nvSpPr>
            <p:cNvPr id="10" name="object 10"/>
            <p:cNvSpPr/>
            <p:nvPr/>
          </p:nvSpPr>
          <p:spPr>
            <a:xfrm>
              <a:off x="0" y="5714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4"/>
                  </a:lnTo>
                  <a:lnTo>
                    <a:pt x="2149475" y="1253489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5714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4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1639" y="965961"/>
            <a:ext cx="61506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Augmented</a:t>
            </a:r>
            <a:r>
              <a:rPr spc="229" dirty="0"/>
              <a:t> </a:t>
            </a:r>
            <a:r>
              <a:rPr spc="204" dirty="0"/>
              <a:t>Reality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4" name="object 4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85845" y="2718942"/>
            <a:ext cx="13722350" cy="637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0" dirty="0">
                <a:latin typeface="Lucida Sans Unicode"/>
                <a:cs typeface="Lucida Sans Unicode"/>
              </a:rPr>
              <a:t>Visual</a:t>
            </a:r>
            <a:r>
              <a:rPr sz="3400" spc="-20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examples</a:t>
            </a:r>
            <a:r>
              <a:rPr sz="3400" spc="-195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of</a:t>
            </a:r>
            <a:r>
              <a:rPr sz="3400" spc="-20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choosing</a:t>
            </a:r>
            <a:r>
              <a:rPr sz="3400" spc="-204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a</a:t>
            </a:r>
            <a:r>
              <a:rPr sz="3400" spc="-204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birthday</a:t>
            </a:r>
            <a:r>
              <a:rPr sz="3400" spc="-195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hat:</a:t>
            </a:r>
            <a:endParaRPr sz="3400">
              <a:latin typeface="Lucida Sans Unicode"/>
              <a:cs typeface="Lucida Sans Unicode"/>
            </a:endParaRPr>
          </a:p>
          <a:p>
            <a:pPr marL="10177145" marR="5080">
              <a:lnSpc>
                <a:spcPct val="116300"/>
              </a:lnSpc>
              <a:spcBef>
                <a:spcPts val="1985"/>
              </a:spcBef>
            </a:pPr>
            <a:r>
              <a:rPr sz="3150" dirty="0">
                <a:latin typeface="Lucida Sans Unicode"/>
                <a:cs typeface="Lucida Sans Unicode"/>
              </a:rPr>
              <a:t>The </a:t>
            </a:r>
            <a:r>
              <a:rPr sz="3150" spc="-5" dirty="0">
                <a:latin typeface="Lucida Sans Unicode"/>
                <a:cs typeface="Lucida Sans Unicode"/>
              </a:rPr>
              <a:t>customer can </a:t>
            </a:r>
            <a:r>
              <a:rPr sz="3150" spc="-98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switch </a:t>
            </a:r>
            <a:r>
              <a:rPr sz="3150" spc="-5" dirty="0">
                <a:latin typeface="Lucida Sans Unicode"/>
                <a:cs typeface="Lucida Sans Unicode"/>
              </a:rPr>
              <a:t>between </a:t>
            </a:r>
            <a:r>
              <a:rPr sz="315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3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available </a:t>
            </a:r>
            <a:r>
              <a:rPr sz="3150" dirty="0">
                <a:latin typeface="Lucida Sans Unicode"/>
                <a:cs typeface="Lucida Sans Unicode"/>
              </a:rPr>
              <a:t> </a:t>
            </a:r>
            <a:r>
              <a:rPr sz="3150" spc="-80" dirty="0">
                <a:latin typeface="Lucida Sans Unicode"/>
                <a:cs typeface="Lucida Sans Unicode"/>
              </a:rPr>
              <a:t>colors,</a:t>
            </a:r>
            <a:r>
              <a:rPr sz="3150" spc="229" dirty="0">
                <a:latin typeface="Lucida Sans Unicode"/>
                <a:cs typeface="Lucida Sans Unicode"/>
              </a:rPr>
              <a:t> </a:t>
            </a:r>
            <a:r>
              <a:rPr sz="3150" spc="-90" dirty="0">
                <a:latin typeface="Lucida Sans Unicode"/>
                <a:cs typeface="Lucida Sans Unicode"/>
              </a:rPr>
              <a:t>see</a:t>
            </a:r>
            <a:r>
              <a:rPr sz="3150" spc="235" dirty="0">
                <a:latin typeface="Lucida Sans Unicode"/>
                <a:cs typeface="Lucida Sans Unicode"/>
              </a:rPr>
              <a:t> </a:t>
            </a:r>
            <a:r>
              <a:rPr sz="3150" spc="-85" dirty="0">
                <a:latin typeface="Lucida Sans Unicode"/>
                <a:cs typeface="Lucida Sans Unicode"/>
              </a:rPr>
              <a:t>himself </a:t>
            </a:r>
            <a:r>
              <a:rPr sz="3150" spc="-98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from </a:t>
            </a:r>
            <a:r>
              <a:rPr sz="3150" spc="-5" dirty="0">
                <a:latin typeface="Lucida Sans Unicode"/>
                <a:cs typeface="Lucida Sans Unicode"/>
              </a:rPr>
              <a:t>different </a:t>
            </a:r>
            <a:r>
              <a:rPr sz="315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angles </a:t>
            </a:r>
            <a:r>
              <a:rPr sz="3150" spc="-10" dirty="0">
                <a:latin typeface="Lucida Sans Unicode"/>
                <a:cs typeface="Lucida Sans Unicode"/>
              </a:rPr>
              <a:t>to </a:t>
            </a:r>
            <a:r>
              <a:rPr sz="3150" dirty="0">
                <a:latin typeface="Lucida Sans Unicode"/>
                <a:cs typeface="Lucida Sans Unicode"/>
              </a:rPr>
              <a:t>make a 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good </a:t>
            </a:r>
            <a:r>
              <a:rPr sz="3150" spc="-5" dirty="0">
                <a:latin typeface="Lucida Sans Unicode"/>
                <a:cs typeface="Lucida Sans Unicode"/>
              </a:rPr>
              <a:t>opinion </a:t>
            </a:r>
            <a:r>
              <a:rPr sz="315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about</a:t>
            </a:r>
            <a:r>
              <a:rPr sz="3150" spc="-1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1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item, </a:t>
            </a:r>
            <a:r>
              <a:rPr sz="3150" dirty="0">
                <a:latin typeface="Lucida Sans Unicode"/>
                <a:cs typeface="Lucida Sans Unicode"/>
              </a:rPr>
              <a:t> and </a:t>
            </a:r>
            <a:r>
              <a:rPr sz="3150" spc="-5" dirty="0">
                <a:latin typeface="Lucida Sans Unicode"/>
                <a:cs typeface="Lucida Sans Unicode"/>
              </a:rPr>
              <a:t>see if it </a:t>
            </a:r>
            <a:r>
              <a:rPr sz="3150" dirty="0">
                <a:latin typeface="Lucida Sans Unicode"/>
                <a:cs typeface="Lucida Sans Unicode"/>
              </a:rPr>
              <a:t>fits 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him</a:t>
            </a:r>
            <a:r>
              <a:rPr sz="3150" spc="2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or</a:t>
            </a:r>
            <a:r>
              <a:rPr sz="3150" spc="3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not.</a:t>
            </a:r>
            <a:endParaRPr sz="315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6235" y="3463772"/>
            <a:ext cx="2704845" cy="58762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0425" y="3378072"/>
            <a:ext cx="2752090" cy="59612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38259" y="3340595"/>
            <a:ext cx="2761615" cy="598982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8904" y="2896235"/>
            <a:ext cx="180339" cy="1803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63194" y="3732403"/>
            <a:ext cx="167639" cy="16763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5714"/>
            <a:ext cx="2111375" cy="3364865"/>
            <a:chOff x="0" y="5714"/>
            <a:chExt cx="2111375" cy="3364865"/>
          </a:xfrm>
        </p:grpSpPr>
        <p:sp>
          <p:nvSpPr>
            <p:cNvPr id="13" name="object 13"/>
            <p:cNvSpPr/>
            <p:nvPr/>
          </p:nvSpPr>
          <p:spPr>
            <a:xfrm>
              <a:off x="0" y="5714"/>
              <a:ext cx="2111375" cy="3364865"/>
            </a:xfrm>
            <a:custGeom>
              <a:avLst/>
              <a:gdLst/>
              <a:ahLst/>
              <a:cxnLst/>
              <a:rect l="l" t="t" r="r" b="b"/>
              <a:pathLst>
                <a:path w="2111375" h="3364865">
                  <a:moveTo>
                    <a:pt x="857885" y="0"/>
                  </a:moveTo>
                  <a:lnTo>
                    <a:pt x="0" y="0"/>
                  </a:lnTo>
                  <a:lnTo>
                    <a:pt x="0" y="3364864"/>
                  </a:lnTo>
                  <a:lnTo>
                    <a:pt x="2111375" y="1253489"/>
                  </a:lnTo>
                  <a:lnTo>
                    <a:pt x="8578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5714"/>
              <a:ext cx="1869439" cy="3122295"/>
            </a:xfrm>
            <a:custGeom>
              <a:avLst/>
              <a:gdLst/>
              <a:ahLst/>
              <a:cxnLst/>
              <a:rect l="l" t="t" r="r" b="b"/>
              <a:pathLst>
                <a:path w="1869439" h="3122295">
                  <a:moveTo>
                    <a:pt x="616585" y="0"/>
                  </a:moveTo>
                  <a:lnTo>
                    <a:pt x="497205" y="0"/>
                  </a:lnTo>
                  <a:lnTo>
                    <a:pt x="1750695" y="1252854"/>
                  </a:lnTo>
                  <a:lnTo>
                    <a:pt x="0" y="3003550"/>
                  </a:lnTo>
                  <a:lnTo>
                    <a:pt x="0" y="3122294"/>
                  </a:lnTo>
                  <a:lnTo>
                    <a:pt x="1869439" y="1252854"/>
                  </a:lnTo>
                  <a:lnTo>
                    <a:pt x="6165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1639" y="965961"/>
            <a:ext cx="61506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Augmented</a:t>
            </a:r>
            <a:r>
              <a:rPr spc="229" dirty="0"/>
              <a:t> </a:t>
            </a:r>
            <a:r>
              <a:rPr spc="204" dirty="0"/>
              <a:t>Reality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4" name="object 4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85845" y="2718942"/>
            <a:ext cx="10643235" cy="4971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0" dirty="0">
                <a:latin typeface="Lucida Sans Unicode"/>
                <a:cs typeface="Lucida Sans Unicode"/>
              </a:rPr>
              <a:t>Visual</a:t>
            </a:r>
            <a:r>
              <a:rPr sz="3400" spc="-20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examples</a:t>
            </a:r>
            <a:r>
              <a:rPr sz="3400" spc="-20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of</a:t>
            </a:r>
            <a:r>
              <a:rPr sz="3400" spc="-215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choosing</a:t>
            </a:r>
            <a:r>
              <a:rPr sz="3400" spc="-215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the</a:t>
            </a:r>
            <a:r>
              <a:rPr sz="3400" spc="-204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star</a:t>
            </a:r>
            <a:r>
              <a:rPr sz="3400" spc="-200" dirty="0">
                <a:latin typeface="Lucida Sans Unicode"/>
                <a:cs typeface="Lucida Sans Unicode"/>
              </a:rPr>
              <a:t> </a:t>
            </a:r>
            <a:r>
              <a:rPr sz="3400" spc="-5" dirty="0">
                <a:latin typeface="Lucida Sans Unicode"/>
                <a:cs typeface="Lucida Sans Unicode"/>
              </a:rPr>
              <a:t>glasses:</a:t>
            </a:r>
            <a:endParaRPr sz="3400">
              <a:latin typeface="Lucida Sans Unicode"/>
              <a:cs typeface="Lucida Sans Unicode"/>
            </a:endParaRPr>
          </a:p>
          <a:p>
            <a:pPr marL="7099934" marR="5080">
              <a:lnSpc>
                <a:spcPct val="116300"/>
              </a:lnSpc>
              <a:spcBef>
                <a:spcPts val="4085"/>
              </a:spcBef>
            </a:pPr>
            <a:r>
              <a:rPr sz="3150" dirty="0">
                <a:latin typeface="Lucida Sans Unicode"/>
                <a:cs typeface="Lucida Sans Unicode"/>
              </a:rPr>
              <a:t>The </a:t>
            </a:r>
            <a:r>
              <a:rPr sz="3150" spc="-5" dirty="0">
                <a:latin typeface="Lucida Sans Unicode"/>
                <a:cs typeface="Lucida Sans Unicode"/>
              </a:rPr>
              <a:t>customer can </a:t>
            </a:r>
            <a:r>
              <a:rPr sz="3150" spc="-98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see</a:t>
            </a:r>
            <a:r>
              <a:rPr sz="3150" spc="-1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himself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from 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different</a:t>
            </a:r>
            <a:r>
              <a:rPr sz="3150" spc="-22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angles</a:t>
            </a:r>
            <a:r>
              <a:rPr sz="3150" spc="-22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to </a:t>
            </a:r>
            <a:r>
              <a:rPr sz="3150" spc="-98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make</a:t>
            </a:r>
            <a:r>
              <a:rPr sz="3150" spc="4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a</a:t>
            </a:r>
            <a:r>
              <a:rPr sz="3150" spc="2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good 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opinion about the </a:t>
            </a:r>
            <a:r>
              <a:rPr sz="3150" spc="-98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glasses and if it </a:t>
            </a:r>
            <a:r>
              <a:rPr sz="3150" dirty="0">
                <a:latin typeface="Lucida Sans Unicode"/>
                <a:cs typeface="Lucida Sans Unicode"/>
              </a:rPr>
              <a:t> fits</a:t>
            </a:r>
            <a:r>
              <a:rPr sz="3150" spc="-3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him</a:t>
            </a:r>
            <a:r>
              <a:rPr sz="3150" spc="-2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or</a:t>
            </a:r>
            <a:r>
              <a:rPr sz="3150" spc="-1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not.</a:t>
            </a:r>
            <a:endParaRPr sz="315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4035" y="3529406"/>
            <a:ext cx="2675890" cy="580885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7450" y="3438613"/>
            <a:ext cx="2723515" cy="59040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8904" y="2896235"/>
            <a:ext cx="180339" cy="1803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86619" y="3999229"/>
            <a:ext cx="167640" cy="16763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5714"/>
            <a:ext cx="2149475" cy="3402965"/>
            <a:chOff x="0" y="5714"/>
            <a:chExt cx="2149475" cy="3402965"/>
          </a:xfrm>
        </p:grpSpPr>
        <p:sp>
          <p:nvSpPr>
            <p:cNvPr id="12" name="object 12"/>
            <p:cNvSpPr/>
            <p:nvPr/>
          </p:nvSpPr>
          <p:spPr>
            <a:xfrm>
              <a:off x="0" y="5714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4"/>
                  </a:lnTo>
                  <a:lnTo>
                    <a:pt x="2149475" y="1253489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5714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4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4190" cy="10287635"/>
            <a:chOff x="0" y="0"/>
            <a:chExt cx="18284190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94034" y="125730"/>
              <a:ext cx="6962775" cy="348615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3669" y="3820794"/>
              <a:ext cx="2647949" cy="2647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7505" y="7261224"/>
              <a:ext cx="4781550" cy="23717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634355"/>
              <a:ext cx="4640580" cy="4641215"/>
            </a:xfrm>
            <a:custGeom>
              <a:avLst/>
              <a:gdLst/>
              <a:ahLst/>
              <a:cxnLst/>
              <a:rect l="l" t="t" r="r" b="b"/>
              <a:pathLst>
                <a:path w="4640580" h="4641215">
                  <a:moveTo>
                    <a:pt x="0" y="0"/>
                  </a:moveTo>
                  <a:lnTo>
                    <a:pt x="0" y="4641203"/>
                  </a:lnTo>
                  <a:lnTo>
                    <a:pt x="4640580" y="4641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6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136640"/>
              <a:ext cx="4137660" cy="4138929"/>
            </a:xfrm>
            <a:custGeom>
              <a:avLst/>
              <a:gdLst/>
              <a:ahLst/>
              <a:cxnLst/>
              <a:rect l="l" t="t" r="r" b="b"/>
              <a:pathLst>
                <a:path w="4137660" h="4138929">
                  <a:moveTo>
                    <a:pt x="0" y="0"/>
                  </a:moveTo>
                  <a:lnTo>
                    <a:pt x="0" y="258445"/>
                  </a:lnTo>
                  <a:lnTo>
                    <a:pt x="3877945" y="4135743"/>
                  </a:lnTo>
                  <a:lnTo>
                    <a:pt x="3874770" y="4138918"/>
                  </a:lnTo>
                  <a:lnTo>
                    <a:pt x="4137025" y="4138918"/>
                  </a:lnTo>
                  <a:lnTo>
                    <a:pt x="4137660" y="41376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6747509"/>
              <a:ext cx="3527425" cy="3528060"/>
            </a:xfrm>
            <a:custGeom>
              <a:avLst/>
              <a:gdLst/>
              <a:ahLst/>
              <a:cxnLst/>
              <a:rect l="l" t="t" r="r" b="b"/>
              <a:pathLst>
                <a:path w="3527425" h="3528059">
                  <a:moveTo>
                    <a:pt x="0" y="0"/>
                  </a:moveTo>
                  <a:lnTo>
                    <a:pt x="0" y="3528048"/>
                  </a:lnTo>
                  <a:lnTo>
                    <a:pt x="3527425" y="3528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6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7249795"/>
              <a:ext cx="3025140" cy="3025140"/>
            </a:xfrm>
            <a:custGeom>
              <a:avLst/>
              <a:gdLst/>
              <a:ahLst/>
              <a:cxnLst/>
              <a:rect l="l" t="t" r="r" b="b"/>
              <a:pathLst>
                <a:path w="3025140" h="3025140">
                  <a:moveTo>
                    <a:pt x="0" y="0"/>
                  </a:moveTo>
                  <a:lnTo>
                    <a:pt x="0" y="257809"/>
                  </a:lnTo>
                  <a:lnTo>
                    <a:pt x="2767330" y="3025128"/>
                  </a:lnTo>
                  <a:lnTo>
                    <a:pt x="3025140" y="3025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99689" y="2406218"/>
            <a:ext cx="6041390" cy="536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716915" algn="ctr">
              <a:lnSpc>
                <a:spcPct val="100000"/>
              </a:lnSpc>
              <a:spcBef>
                <a:spcPts val="105"/>
              </a:spcBef>
            </a:pPr>
            <a:r>
              <a:rPr sz="8000" b="1" spc="18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8000">
              <a:latin typeface="Trebuchet MS"/>
              <a:cs typeface="Trebuchet MS"/>
            </a:endParaRPr>
          </a:p>
          <a:p>
            <a:pPr marL="12700" marR="5080" algn="ctr">
              <a:lnSpc>
                <a:spcPts val="8360"/>
              </a:lnSpc>
              <a:spcBef>
                <a:spcPts val="7290"/>
              </a:spcBef>
            </a:pPr>
            <a:r>
              <a:rPr sz="8000" b="1" spc="815" dirty="0">
                <a:solidFill>
                  <a:srgbClr val="2A499D"/>
                </a:solidFill>
                <a:latin typeface="Trebuchet MS"/>
                <a:cs typeface="Trebuchet MS"/>
              </a:rPr>
              <a:t>C</a:t>
            </a:r>
            <a:r>
              <a:rPr sz="8000" b="1" spc="905" dirty="0">
                <a:solidFill>
                  <a:srgbClr val="2A499D"/>
                </a:solidFill>
                <a:latin typeface="Trebuchet MS"/>
                <a:cs typeface="Trebuchet MS"/>
              </a:rPr>
              <a:t>O</a:t>
            </a:r>
            <a:r>
              <a:rPr sz="8000" b="1" spc="930" dirty="0">
                <a:solidFill>
                  <a:srgbClr val="2A499D"/>
                </a:solidFill>
                <a:latin typeface="Trebuchet MS"/>
                <a:cs typeface="Trebuchet MS"/>
              </a:rPr>
              <a:t>M</a:t>
            </a:r>
            <a:r>
              <a:rPr sz="8000" b="1" spc="790" dirty="0">
                <a:solidFill>
                  <a:srgbClr val="2A499D"/>
                </a:solidFill>
                <a:latin typeface="Trebuchet MS"/>
                <a:cs typeface="Trebuchet MS"/>
              </a:rPr>
              <a:t>P</a:t>
            </a:r>
            <a:r>
              <a:rPr sz="8000" b="1" spc="880" dirty="0">
                <a:solidFill>
                  <a:srgbClr val="2A499D"/>
                </a:solidFill>
                <a:latin typeface="Trebuchet MS"/>
                <a:cs typeface="Trebuchet MS"/>
              </a:rPr>
              <a:t>U</a:t>
            </a:r>
            <a:r>
              <a:rPr sz="8000" b="1" spc="815" dirty="0">
                <a:solidFill>
                  <a:srgbClr val="2A499D"/>
                </a:solidFill>
                <a:latin typeface="Trebuchet MS"/>
                <a:cs typeface="Trebuchet MS"/>
              </a:rPr>
              <a:t>T</a:t>
            </a:r>
            <a:r>
              <a:rPr sz="8000" b="1" spc="790" dirty="0">
                <a:solidFill>
                  <a:srgbClr val="2A499D"/>
                </a:solidFill>
                <a:latin typeface="Trebuchet MS"/>
                <a:cs typeface="Trebuchet MS"/>
              </a:rPr>
              <a:t>E</a:t>
            </a:r>
            <a:r>
              <a:rPr sz="8000" b="1" spc="320" dirty="0">
                <a:solidFill>
                  <a:srgbClr val="2A499D"/>
                </a:solidFill>
                <a:latin typeface="Trebuchet MS"/>
                <a:cs typeface="Trebuchet MS"/>
              </a:rPr>
              <a:t>R  </a:t>
            </a:r>
            <a:r>
              <a:rPr sz="8000" b="1" spc="665" dirty="0">
                <a:solidFill>
                  <a:srgbClr val="2A499D"/>
                </a:solidFill>
                <a:latin typeface="Trebuchet MS"/>
                <a:cs typeface="Trebuchet MS"/>
              </a:rPr>
              <a:t>VISION</a:t>
            </a:r>
            <a:endParaRPr sz="8000">
              <a:latin typeface="Trebuchet MS"/>
              <a:cs typeface="Trebuchet MS"/>
            </a:endParaRPr>
          </a:p>
          <a:p>
            <a:pPr marL="1905" algn="ctr">
              <a:lnSpc>
                <a:spcPts val="8430"/>
              </a:lnSpc>
            </a:pPr>
            <a:r>
              <a:rPr sz="8000" b="1" spc="505" dirty="0">
                <a:solidFill>
                  <a:srgbClr val="2A499D"/>
                </a:solidFill>
                <a:latin typeface="Trebuchet MS"/>
                <a:cs typeface="Trebuchet MS"/>
              </a:rPr>
              <a:t>RESULTS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2458" y="965961"/>
            <a:ext cx="957199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2575" algn="l"/>
                <a:tab pos="6708140" algn="l"/>
              </a:tabLst>
            </a:pPr>
            <a:r>
              <a:rPr spc="565" dirty="0"/>
              <a:t>CO</a:t>
            </a:r>
            <a:r>
              <a:rPr spc="595" dirty="0"/>
              <a:t>M</a:t>
            </a:r>
            <a:r>
              <a:rPr spc="555" dirty="0"/>
              <a:t>PUT</a:t>
            </a:r>
            <a:r>
              <a:rPr spc="540" dirty="0"/>
              <a:t>E</a:t>
            </a:r>
            <a:r>
              <a:rPr spc="140" dirty="0"/>
              <a:t>R</a:t>
            </a:r>
            <a:r>
              <a:rPr dirty="0"/>
              <a:t>	</a:t>
            </a:r>
            <a:r>
              <a:rPr spc="555" dirty="0"/>
              <a:t>V</a:t>
            </a:r>
            <a:r>
              <a:rPr spc="470" dirty="0"/>
              <a:t>I</a:t>
            </a:r>
            <a:r>
              <a:rPr spc="530" dirty="0"/>
              <a:t>S</a:t>
            </a:r>
            <a:r>
              <a:rPr spc="480" dirty="0"/>
              <a:t>I</a:t>
            </a:r>
            <a:r>
              <a:rPr spc="575" dirty="0"/>
              <a:t>O</a:t>
            </a:r>
            <a:r>
              <a:rPr spc="150" dirty="0"/>
              <a:t>N</a:t>
            </a:r>
            <a:r>
              <a:rPr dirty="0"/>
              <a:t>	</a:t>
            </a:r>
            <a:r>
              <a:rPr spc="360" dirty="0"/>
              <a:t>R</a:t>
            </a:r>
            <a:r>
              <a:rPr spc="335" dirty="0"/>
              <a:t>ES</a:t>
            </a:r>
            <a:r>
              <a:rPr spc="370" dirty="0"/>
              <a:t>U</a:t>
            </a:r>
            <a:r>
              <a:rPr spc="335" dirty="0"/>
              <a:t>L</a:t>
            </a:r>
            <a:r>
              <a:rPr spc="355" dirty="0"/>
              <a:t>T</a:t>
            </a:r>
            <a:r>
              <a:rPr spc="114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4" name="object 4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96542" y="1831212"/>
            <a:ext cx="16309975" cy="435927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417830" indent="-405765">
              <a:lnSpc>
                <a:spcPct val="100000"/>
              </a:lnSpc>
              <a:spcBef>
                <a:spcPts val="1520"/>
              </a:spcBef>
              <a:buSzPct val="94444"/>
              <a:buAutoNum type="arabicPeriod"/>
              <a:tabLst>
                <a:tab pos="418465" algn="l"/>
              </a:tabLst>
            </a:pPr>
            <a:r>
              <a:rPr sz="3600" spc="-105" dirty="0">
                <a:latin typeface="Verdana"/>
                <a:cs typeface="Verdana"/>
              </a:rPr>
              <a:t>Talking</a:t>
            </a:r>
            <a:r>
              <a:rPr sz="3600" spc="-45" dirty="0">
                <a:latin typeface="Verdana"/>
                <a:cs typeface="Verdana"/>
              </a:rPr>
              <a:t> </a:t>
            </a:r>
            <a:r>
              <a:rPr sz="3600" spc="-110" dirty="0">
                <a:latin typeface="Verdana"/>
                <a:cs typeface="Verdana"/>
              </a:rPr>
              <a:t>about</a:t>
            </a:r>
            <a:r>
              <a:rPr sz="3600" spc="-60" dirty="0">
                <a:latin typeface="Verdana"/>
                <a:cs typeface="Verdana"/>
              </a:rPr>
              <a:t> </a:t>
            </a:r>
            <a:r>
              <a:rPr sz="3600" spc="-110" dirty="0">
                <a:latin typeface="Verdana"/>
                <a:cs typeface="Verdana"/>
              </a:rPr>
              <a:t>problems</a:t>
            </a:r>
            <a:r>
              <a:rPr sz="3600" spc="-50" dirty="0">
                <a:latin typeface="Verdana"/>
                <a:cs typeface="Verdana"/>
              </a:rPr>
              <a:t> </a:t>
            </a:r>
            <a:r>
              <a:rPr sz="3600" spc="-100" dirty="0">
                <a:latin typeface="Verdana"/>
                <a:cs typeface="Verdana"/>
              </a:rPr>
              <a:t>of</a:t>
            </a:r>
            <a:r>
              <a:rPr sz="3600" spc="-50" dirty="0">
                <a:latin typeface="Verdana"/>
                <a:cs typeface="Verdana"/>
              </a:rPr>
              <a:t> </a:t>
            </a:r>
            <a:r>
              <a:rPr sz="3600" spc="-105" dirty="0">
                <a:latin typeface="Verdana"/>
                <a:cs typeface="Verdana"/>
              </a:rPr>
              <a:t>using</a:t>
            </a:r>
            <a:r>
              <a:rPr sz="3600" spc="-40" dirty="0">
                <a:latin typeface="Verdana"/>
                <a:cs typeface="Verdana"/>
              </a:rPr>
              <a:t> </a:t>
            </a:r>
            <a:r>
              <a:rPr sz="3600" spc="-114" dirty="0">
                <a:latin typeface="Verdana"/>
                <a:cs typeface="Verdana"/>
              </a:rPr>
              <a:t>computer</a:t>
            </a:r>
            <a:r>
              <a:rPr sz="3600" spc="-65" dirty="0">
                <a:latin typeface="Verdana"/>
                <a:cs typeface="Verdana"/>
              </a:rPr>
              <a:t> </a:t>
            </a:r>
            <a:r>
              <a:rPr sz="3600" spc="-95" dirty="0">
                <a:latin typeface="Verdana"/>
                <a:cs typeface="Verdana"/>
              </a:rPr>
              <a:t>vision:</a:t>
            </a:r>
            <a:endParaRPr sz="3600" dirty="0">
              <a:latin typeface="Verdana"/>
              <a:cs typeface="Verdana"/>
            </a:endParaRPr>
          </a:p>
          <a:p>
            <a:pPr marL="1175385" marR="160655" lvl="1" indent="-228600">
              <a:lnSpc>
                <a:spcPct val="101099"/>
              </a:lnSpc>
              <a:spcBef>
                <a:spcPts val="1370"/>
              </a:spcBef>
              <a:buFont typeface="Symbol"/>
              <a:buChar char=""/>
              <a:tabLst>
                <a:tab pos="1176020" algn="l"/>
              </a:tabLst>
            </a:pPr>
            <a:r>
              <a:rPr sz="3600" spc="-15" dirty="0">
                <a:latin typeface="Verdana"/>
                <a:cs typeface="Verdana"/>
              </a:rPr>
              <a:t>First, </a:t>
            </a:r>
            <a:r>
              <a:rPr sz="3600" spc="-5" dirty="0">
                <a:latin typeface="Verdana"/>
                <a:cs typeface="Verdana"/>
              </a:rPr>
              <a:t>we want to use </a:t>
            </a:r>
            <a:r>
              <a:rPr lang="en-US" sz="3600" spc="-5" dirty="0">
                <a:latin typeface="Verdana"/>
                <a:cs typeface="Verdana"/>
              </a:rPr>
              <a:t>GAN,</a:t>
            </a:r>
            <a:r>
              <a:rPr sz="3600" spc="-5" dirty="0">
                <a:latin typeface="Verdana"/>
                <a:cs typeface="Verdana"/>
              </a:rPr>
              <a:t> but </a:t>
            </a:r>
            <a:r>
              <a:rPr sz="3600" spc="-10" dirty="0">
                <a:latin typeface="Verdana"/>
                <a:cs typeface="Verdana"/>
              </a:rPr>
              <a:t>it </a:t>
            </a:r>
            <a:r>
              <a:rPr sz="3600" spc="25" dirty="0">
                <a:latin typeface="Verdana"/>
                <a:cs typeface="Verdana"/>
              </a:rPr>
              <a:t>needs </a:t>
            </a:r>
            <a:r>
              <a:rPr sz="3600" dirty="0">
                <a:latin typeface="Verdana"/>
                <a:cs typeface="Verdana"/>
              </a:rPr>
              <a:t>a supercomputer </a:t>
            </a:r>
            <a:r>
              <a:rPr sz="3600" spc="-5" dirty="0">
                <a:latin typeface="Verdana"/>
                <a:cs typeface="Verdana"/>
              </a:rPr>
              <a:t>which is </a:t>
            </a:r>
            <a:r>
              <a:rPr sz="3600" spc="-125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unavailable</a:t>
            </a:r>
            <a:r>
              <a:rPr sz="3600" spc="-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for </a:t>
            </a:r>
            <a:r>
              <a:rPr sz="3600" spc="-10" dirty="0">
                <a:latin typeface="Verdana"/>
                <a:cs typeface="Verdana"/>
              </a:rPr>
              <a:t>us.</a:t>
            </a:r>
            <a:endParaRPr sz="3600" dirty="0">
              <a:latin typeface="Verdana"/>
              <a:cs typeface="Verdana"/>
            </a:endParaRPr>
          </a:p>
          <a:p>
            <a:pPr marL="1175385" marR="5080" lvl="1" indent="-228600">
              <a:lnSpc>
                <a:spcPct val="101299"/>
              </a:lnSpc>
              <a:spcBef>
                <a:spcPts val="770"/>
              </a:spcBef>
              <a:buFont typeface="Symbol"/>
              <a:buChar char=""/>
              <a:tabLst>
                <a:tab pos="1176020" algn="l"/>
                <a:tab pos="7089140" algn="l"/>
              </a:tabLst>
            </a:pPr>
            <a:r>
              <a:rPr lang="en-US" sz="3600" spc="-20" dirty="0">
                <a:latin typeface="Verdana"/>
                <a:cs typeface="Verdana"/>
              </a:rPr>
              <a:t>L</a:t>
            </a:r>
            <a:r>
              <a:rPr sz="3600" spc="-20" dirty="0">
                <a:latin typeface="Verdana"/>
                <a:cs typeface="Verdana"/>
              </a:rPr>
              <a:t>arge</a:t>
            </a:r>
            <a:r>
              <a:rPr sz="3600" spc="-25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dataset</a:t>
            </a:r>
            <a:r>
              <a:rPr sz="3600" spc="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for shirts</a:t>
            </a:r>
            <a:r>
              <a:rPr sz="3600" spc="-5" dirty="0">
                <a:latin typeface="Verdana"/>
                <a:cs typeface="Verdana"/>
              </a:rPr>
              <a:t> because</a:t>
            </a:r>
            <a:r>
              <a:rPr sz="3600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we</a:t>
            </a:r>
            <a:r>
              <a:rPr sz="3600" spc="-10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use</a:t>
            </a:r>
            <a:r>
              <a:rPr sz="3600" spc="90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image</a:t>
            </a:r>
            <a:r>
              <a:rPr sz="3600" spc="-10" dirty="0">
                <a:latin typeface="Verdana"/>
                <a:cs typeface="Verdana"/>
              </a:rPr>
              <a:t> </a:t>
            </a:r>
            <a:r>
              <a:rPr sz="3600" spc="5" dirty="0">
                <a:latin typeface="Verdana"/>
                <a:cs typeface="Verdana"/>
              </a:rPr>
              <a:t>datasets,</a:t>
            </a:r>
            <a:r>
              <a:rPr sz="3600" spc="-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each </a:t>
            </a:r>
            <a:r>
              <a:rPr sz="3600" spc="5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image </a:t>
            </a:r>
            <a:r>
              <a:rPr sz="3600" spc="15" dirty="0">
                <a:latin typeface="Verdana"/>
                <a:cs typeface="Verdana"/>
              </a:rPr>
              <a:t>needs </a:t>
            </a:r>
            <a:r>
              <a:rPr sz="3600" dirty="0">
                <a:latin typeface="Verdana"/>
                <a:cs typeface="Verdana"/>
              </a:rPr>
              <a:t>a </a:t>
            </a:r>
            <a:r>
              <a:rPr sz="3600" spc="-5" dirty="0">
                <a:latin typeface="Verdana"/>
                <a:cs typeface="Verdana"/>
              </a:rPr>
              <a:t>different processing </a:t>
            </a:r>
            <a:r>
              <a:rPr sz="3600" dirty="0">
                <a:latin typeface="Verdana"/>
                <a:cs typeface="Verdana"/>
              </a:rPr>
              <a:t>from </a:t>
            </a:r>
            <a:r>
              <a:rPr lang="en-US" sz="3600" spc="-5" dirty="0">
                <a:latin typeface="Verdana"/>
                <a:cs typeface="Verdana"/>
              </a:rPr>
              <a:t>the </a:t>
            </a:r>
            <a:r>
              <a:rPr sz="3600" dirty="0">
                <a:latin typeface="Verdana"/>
                <a:cs typeface="Verdana"/>
              </a:rPr>
              <a:t>other</a:t>
            </a:r>
            <a:r>
              <a:rPr lang="en-US" sz="3600" dirty="0">
                <a:latin typeface="Verdana"/>
                <a:cs typeface="Verdana"/>
              </a:rPr>
              <a:t>s</a:t>
            </a:r>
            <a:r>
              <a:rPr sz="3600" dirty="0">
                <a:latin typeface="Verdana"/>
                <a:cs typeface="Verdana"/>
              </a:rPr>
              <a:t> and </a:t>
            </a:r>
            <a:r>
              <a:rPr sz="3600" spc="-5" dirty="0">
                <a:latin typeface="Verdana"/>
                <a:cs typeface="Verdana"/>
              </a:rPr>
              <a:t>the </a:t>
            </a:r>
            <a:r>
              <a:rPr sz="3600" dirty="0">
                <a:latin typeface="Verdana"/>
                <a:cs typeface="Verdana"/>
              </a:rPr>
              <a:t>main </a:t>
            </a:r>
            <a:r>
              <a:rPr sz="3600" spc="-1255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problem</a:t>
            </a:r>
            <a:r>
              <a:rPr sz="3600" spc="10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in</a:t>
            </a:r>
            <a:r>
              <a:rPr sz="3600" spc="15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the</a:t>
            </a:r>
            <a:r>
              <a:rPr sz="3600" spc="15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dataset</a:t>
            </a:r>
            <a:r>
              <a:rPr sz="3600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is	there </a:t>
            </a:r>
            <a:r>
              <a:rPr sz="3600" spc="-10" dirty="0">
                <a:latin typeface="Verdana"/>
                <a:cs typeface="Verdana"/>
              </a:rPr>
              <a:t>is </a:t>
            </a:r>
            <a:r>
              <a:rPr sz="3600" dirty="0">
                <a:latin typeface="Verdana"/>
                <a:cs typeface="Verdana"/>
              </a:rPr>
              <a:t>no </a:t>
            </a:r>
            <a:r>
              <a:rPr sz="3600" spc="-5" dirty="0">
                <a:latin typeface="Verdana"/>
                <a:cs typeface="Verdana"/>
              </a:rPr>
              <a:t>dataset </a:t>
            </a:r>
            <a:r>
              <a:rPr lang="en-US" sz="3600" dirty="0">
                <a:latin typeface="Verdana"/>
                <a:cs typeface="Verdana"/>
              </a:rPr>
              <a:t>available,</a:t>
            </a:r>
            <a:r>
              <a:rPr sz="3600" dirty="0">
                <a:latin typeface="Verdana"/>
                <a:cs typeface="Verdana"/>
              </a:rPr>
              <a:t> so </a:t>
            </a:r>
            <a:r>
              <a:rPr sz="3600" spc="-5" dirty="0">
                <a:latin typeface="Verdana"/>
                <a:cs typeface="Verdana"/>
              </a:rPr>
              <a:t>we </a:t>
            </a:r>
            <a:r>
              <a:rPr sz="3600" spc="-10" dirty="0">
                <a:latin typeface="Verdana"/>
                <a:cs typeface="Verdana"/>
              </a:rPr>
              <a:t>just </a:t>
            </a:r>
            <a:r>
              <a:rPr sz="3600" spc="-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collect</a:t>
            </a:r>
            <a:r>
              <a:rPr lang="en-US" sz="3600" dirty="0">
                <a:latin typeface="Verdana"/>
                <a:cs typeface="Verdana"/>
              </a:rPr>
              <a:t>ed</a:t>
            </a:r>
            <a:r>
              <a:rPr sz="3600" spc="5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images</a:t>
            </a:r>
            <a:r>
              <a:rPr sz="3600" dirty="0">
                <a:latin typeface="Verdana"/>
                <a:cs typeface="Verdana"/>
              </a:rPr>
              <a:t> and</a:t>
            </a:r>
            <a:r>
              <a:rPr sz="3600" spc="-1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ma</a:t>
            </a:r>
            <a:r>
              <a:rPr lang="en-US" sz="3600" dirty="0">
                <a:latin typeface="Verdana"/>
                <a:cs typeface="Verdana"/>
              </a:rPr>
              <a:t>de</a:t>
            </a:r>
            <a:r>
              <a:rPr sz="3600" dirty="0">
                <a:latin typeface="Verdana"/>
                <a:cs typeface="Verdana"/>
              </a:rPr>
              <a:t> our</a:t>
            </a:r>
            <a:r>
              <a:rPr sz="3600" spc="-5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preprocessing.</a:t>
            </a:r>
            <a:endParaRPr sz="36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6350"/>
            <a:ext cx="2149475" cy="3402965"/>
            <a:chOff x="0" y="6350"/>
            <a:chExt cx="2149475" cy="3402965"/>
          </a:xfrm>
        </p:grpSpPr>
        <p:sp>
          <p:nvSpPr>
            <p:cNvPr id="8" name="object 8"/>
            <p:cNvSpPr/>
            <p:nvPr/>
          </p:nvSpPr>
          <p:spPr>
            <a:xfrm>
              <a:off x="0" y="635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5"/>
                  </a:lnTo>
                  <a:lnTo>
                    <a:pt x="2149475" y="1253490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350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5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2458" y="965961"/>
            <a:ext cx="957199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2575" algn="l"/>
                <a:tab pos="6708140" algn="l"/>
              </a:tabLst>
            </a:pPr>
            <a:r>
              <a:rPr spc="565" dirty="0"/>
              <a:t>CO</a:t>
            </a:r>
            <a:r>
              <a:rPr spc="595" dirty="0"/>
              <a:t>M</a:t>
            </a:r>
            <a:r>
              <a:rPr spc="555" dirty="0"/>
              <a:t>PUT</a:t>
            </a:r>
            <a:r>
              <a:rPr spc="540" dirty="0"/>
              <a:t>E</a:t>
            </a:r>
            <a:r>
              <a:rPr spc="140" dirty="0"/>
              <a:t>R</a:t>
            </a:r>
            <a:r>
              <a:rPr dirty="0"/>
              <a:t>	</a:t>
            </a:r>
            <a:r>
              <a:rPr spc="555" dirty="0"/>
              <a:t>V</a:t>
            </a:r>
            <a:r>
              <a:rPr spc="470" dirty="0"/>
              <a:t>I</a:t>
            </a:r>
            <a:r>
              <a:rPr spc="530" dirty="0"/>
              <a:t>S</a:t>
            </a:r>
            <a:r>
              <a:rPr spc="480" dirty="0"/>
              <a:t>I</a:t>
            </a:r>
            <a:r>
              <a:rPr spc="575" dirty="0"/>
              <a:t>O</a:t>
            </a:r>
            <a:r>
              <a:rPr spc="150" dirty="0"/>
              <a:t>N</a:t>
            </a:r>
            <a:r>
              <a:rPr dirty="0"/>
              <a:t>	</a:t>
            </a:r>
            <a:r>
              <a:rPr spc="360" dirty="0"/>
              <a:t>R</a:t>
            </a:r>
            <a:r>
              <a:rPr spc="335" dirty="0"/>
              <a:t>ES</a:t>
            </a:r>
            <a:r>
              <a:rPr spc="370" dirty="0"/>
              <a:t>U</a:t>
            </a:r>
            <a:r>
              <a:rPr spc="335" dirty="0"/>
              <a:t>L</a:t>
            </a:r>
            <a:r>
              <a:rPr spc="355" dirty="0"/>
              <a:t>T</a:t>
            </a:r>
            <a:r>
              <a:rPr spc="114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4" name="object 4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96542" y="2064766"/>
            <a:ext cx="16192500" cy="7765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 indent="-405765">
              <a:lnSpc>
                <a:spcPct val="100000"/>
              </a:lnSpc>
              <a:spcBef>
                <a:spcPts val="100"/>
              </a:spcBef>
              <a:buSzPct val="94444"/>
              <a:buAutoNum type="arabicPeriod" startAt="2"/>
              <a:tabLst>
                <a:tab pos="418465" algn="l"/>
              </a:tabLst>
            </a:pPr>
            <a:r>
              <a:rPr sz="3600" spc="-5" dirty="0">
                <a:latin typeface="Verdana"/>
                <a:cs typeface="Verdana"/>
              </a:rPr>
              <a:t>Talking</a:t>
            </a:r>
            <a:r>
              <a:rPr sz="3600" dirty="0">
                <a:latin typeface="Verdana"/>
                <a:cs typeface="Verdana"/>
              </a:rPr>
              <a:t> about</a:t>
            </a:r>
            <a:r>
              <a:rPr sz="3600" spc="-1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solutions</a:t>
            </a:r>
            <a:r>
              <a:rPr sz="3600" spc="-1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for</a:t>
            </a:r>
            <a:r>
              <a:rPr sz="3600" spc="-5" dirty="0">
                <a:latin typeface="Verdana"/>
                <a:cs typeface="Verdana"/>
              </a:rPr>
              <a:t> these</a:t>
            </a:r>
            <a:r>
              <a:rPr sz="3600" spc="-15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problems:</a:t>
            </a:r>
            <a:endParaRPr sz="3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Verdana"/>
              <a:buAutoNum type="arabicPeriod" startAt="2"/>
            </a:pPr>
            <a:endParaRPr sz="4900" dirty="0">
              <a:latin typeface="Verdana"/>
              <a:cs typeface="Verdana"/>
            </a:endParaRPr>
          </a:p>
          <a:p>
            <a:pPr marL="775970" marR="486409" lvl="1" indent="-228600">
              <a:lnSpc>
                <a:spcPct val="109300"/>
              </a:lnSpc>
              <a:buAutoNum type="arabicPeriod"/>
              <a:tabLst>
                <a:tab pos="947419" algn="l"/>
              </a:tabLst>
            </a:pPr>
            <a:r>
              <a:rPr sz="3000" dirty="0">
                <a:latin typeface="Verdana"/>
                <a:cs typeface="Verdana"/>
              </a:rPr>
              <a:t>First, </a:t>
            </a:r>
            <a:r>
              <a:rPr sz="3000" spc="-5" dirty="0">
                <a:latin typeface="Verdana"/>
                <a:cs typeface="Verdana"/>
              </a:rPr>
              <a:t>create</a:t>
            </a:r>
            <a:r>
              <a:rPr sz="3000" dirty="0">
                <a:latin typeface="Verdana"/>
                <a:cs typeface="Verdana"/>
              </a:rPr>
              <a:t> an </a:t>
            </a:r>
            <a:r>
              <a:rPr sz="3000" spc="-5" dirty="0">
                <a:latin typeface="Verdana"/>
                <a:cs typeface="Verdana"/>
              </a:rPr>
              <a:t>image</a:t>
            </a:r>
            <a:r>
              <a:rPr sz="3000" spc="-15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processing</a:t>
            </a:r>
            <a:r>
              <a:rPr sz="3000" dirty="0">
                <a:latin typeface="Verdana"/>
                <a:cs typeface="Verdana"/>
              </a:rPr>
              <a:t> class using python for </a:t>
            </a:r>
            <a:r>
              <a:rPr sz="3000" spc="-5" dirty="0">
                <a:latin typeface="Verdana"/>
                <a:cs typeface="Verdana"/>
              </a:rPr>
              <a:t>handling</a:t>
            </a:r>
            <a:r>
              <a:rPr sz="300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the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images </a:t>
            </a:r>
            <a:r>
              <a:rPr sz="3000" spc="-103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and</a:t>
            </a:r>
            <a:r>
              <a:rPr sz="3000" spc="-5" dirty="0">
                <a:latin typeface="Verdana"/>
                <a:cs typeface="Verdana"/>
              </a:rPr>
              <a:t> make</a:t>
            </a:r>
            <a:r>
              <a:rPr sz="3000" dirty="0">
                <a:latin typeface="Verdana"/>
                <a:cs typeface="Verdana"/>
              </a:rPr>
              <a:t> some </a:t>
            </a:r>
            <a:r>
              <a:rPr sz="3000" spc="-5" dirty="0">
                <a:latin typeface="Verdana"/>
                <a:cs typeface="Verdana"/>
              </a:rPr>
              <a:t>processing</a:t>
            </a:r>
            <a:r>
              <a:rPr sz="300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before</a:t>
            </a:r>
            <a:r>
              <a:rPr sz="3000" spc="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using</a:t>
            </a:r>
            <a:r>
              <a:rPr sz="3000" spc="-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it </a:t>
            </a:r>
            <a:r>
              <a:rPr sz="3000" spc="-5" dirty="0">
                <a:latin typeface="Verdana"/>
                <a:cs typeface="Verdana"/>
              </a:rPr>
              <a:t>in</a:t>
            </a:r>
            <a:r>
              <a:rPr sz="3000" spc="-15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the model.</a:t>
            </a:r>
            <a:endParaRPr sz="30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Verdana"/>
              <a:buAutoNum type="arabicPeriod"/>
            </a:pPr>
            <a:endParaRPr sz="3200" dirty="0">
              <a:latin typeface="Verdana"/>
              <a:cs typeface="Verdana"/>
            </a:endParaRPr>
          </a:p>
          <a:p>
            <a:pPr marL="775970" marR="407670" lvl="1" indent="-228600">
              <a:lnSpc>
                <a:spcPct val="109300"/>
              </a:lnSpc>
              <a:buAutoNum type="arabicPeriod"/>
              <a:tabLst>
                <a:tab pos="947419" algn="l"/>
              </a:tabLst>
            </a:pPr>
            <a:r>
              <a:rPr sz="3000" dirty="0">
                <a:latin typeface="Verdana"/>
                <a:cs typeface="Verdana"/>
              </a:rPr>
              <a:t>In </a:t>
            </a:r>
            <a:r>
              <a:rPr sz="3000" spc="-15" dirty="0">
                <a:latin typeface="Verdana"/>
                <a:cs typeface="Verdana"/>
              </a:rPr>
              <a:t>image </a:t>
            </a:r>
            <a:r>
              <a:rPr sz="3000" spc="-5" dirty="0">
                <a:latin typeface="Verdana"/>
                <a:cs typeface="Verdana"/>
              </a:rPr>
              <a:t>processing</a:t>
            </a:r>
            <a:r>
              <a:rPr sz="3000" spc="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class </a:t>
            </a:r>
            <a:r>
              <a:rPr sz="3000" spc="-5" dirty="0">
                <a:latin typeface="Verdana"/>
                <a:cs typeface="Verdana"/>
              </a:rPr>
              <a:t>we</a:t>
            </a:r>
            <a:r>
              <a:rPr sz="3000" dirty="0">
                <a:latin typeface="Verdana"/>
                <a:cs typeface="Verdana"/>
              </a:rPr>
              <a:t> also </a:t>
            </a:r>
            <a:r>
              <a:rPr sz="3000" spc="5" dirty="0">
                <a:latin typeface="Verdana"/>
                <a:cs typeface="Verdana"/>
              </a:rPr>
              <a:t>handled</a:t>
            </a:r>
            <a:r>
              <a:rPr sz="3000" dirty="0">
                <a:latin typeface="Verdana"/>
                <a:cs typeface="Verdana"/>
              </a:rPr>
              <a:t> sizes</a:t>
            </a:r>
            <a:r>
              <a:rPr sz="3000" spc="-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of shirts</a:t>
            </a:r>
            <a:r>
              <a:rPr sz="3000" spc="5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(small,</a:t>
            </a:r>
            <a:r>
              <a:rPr sz="3000" dirty="0">
                <a:latin typeface="Verdana"/>
                <a:cs typeface="Verdana"/>
              </a:rPr>
              <a:t> medium,</a:t>
            </a:r>
            <a:r>
              <a:rPr lang="en-US" sz="300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 </a:t>
            </a:r>
            <a:r>
              <a:rPr lang="en-US" sz="3000" dirty="0">
                <a:latin typeface="Verdana"/>
                <a:cs typeface="Verdana"/>
              </a:rPr>
              <a:t>and </a:t>
            </a:r>
            <a:r>
              <a:rPr sz="3000" dirty="0" err="1">
                <a:latin typeface="Verdana"/>
                <a:cs typeface="Verdana"/>
              </a:rPr>
              <a:t>xl</a:t>
            </a:r>
            <a:r>
              <a:rPr lang="en-US" sz="3000" dirty="0" err="1">
                <a:latin typeface="Verdana"/>
                <a:cs typeface="Verdana"/>
              </a:rPr>
              <a:t>arge</a:t>
            </a:r>
            <a:r>
              <a:rPr sz="3000" dirty="0">
                <a:latin typeface="Verdana"/>
                <a:cs typeface="Verdana"/>
              </a:rPr>
              <a:t>) </a:t>
            </a:r>
            <a:r>
              <a:rPr sz="3000" spc="-103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like</a:t>
            </a:r>
            <a:r>
              <a:rPr sz="3000" spc="-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(baby</a:t>
            </a:r>
            <a:r>
              <a:rPr sz="3000" dirty="0">
                <a:latin typeface="Verdana"/>
                <a:cs typeface="Verdana"/>
              </a:rPr>
              <a:t> blue,</a:t>
            </a:r>
            <a:r>
              <a:rPr sz="3000" spc="-1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mint</a:t>
            </a:r>
            <a:r>
              <a:rPr sz="3000" spc="5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green,</a:t>
            </a:r>
            <a:r>
              <a:rPr lang="en-US" sz="3000" spc="-5" dirty="0">
                <a:latin typeface="Verdana"/>
                <a:cs typeface="Verdana"/>
              </a:rPr>
              <a:t> and</a:t>
            </a:r>
            <a:r>
              <a:rPr sz="300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gray)</a:t>
            </a:r>
            <a:r>
              <a:rPr sz="300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shirts</a:t>
            </a:r>
            <a:r>
              <a:rPr sz="3000" dirty="0">
                <a:latin typeface="Verdana"/>
                <a:cs typeface="Verdana"/>
              </a:rPr>
              <a:t> in</a:t>
            </a:r>
            <a:r>
              <a:rPr sz="3000" spc="-5" dirty="0">
                <a:latin typeface="Verdana"/>
                <a:cs typeface="Verdana"/>
              </a:rPr>
              <a:t> order</a:t>
            </a:r>
            <a:r>
              <a:rPr sz="3000" dirty="0">
                <a:latin typeface="Verdana"/>
                <a:cs typeface="Verdana"/>
              </a:rPr>
              <a:t> we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see </a:t>
            </a:r>
            <a:r>
              <a:rPr sz="3000" spc="-5" dirty="0">
                <a:latin typeface="Verdana"/>
                <a:cs typeface="Verdana"/>
              </a:rPr>
              <a:t>in </a:t>
            </a:r>
            <a:r>
              <a:rPr lang="en-US" sz="3000" spc="-5" dirty="0">
                <a:latin typeface="Verdana"/>
                <a:cs typeface="Verdana"/>
              </a:rPr>
              <a:t>the </a:t>
            </a:r>
            <a:r>
              <a:rPr sz="3000" spc="-5" dirty="0">
                <a:latin typeface="Verdana"/>
                <a:cs typeface="Verdana"/>
              </a:rPr>
              <a:t>demo.</a:t>
            </a:r>
            <a:endParaRPr sz="30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Font typeface="Verdana"/>
              <a:buAutoNum type="arabicPeriod"/>
            </a:pPr>
            <a:endParaRPr sz="3600" dirty="0">
              <a:latin typeface="Verdana"/>
              <a:cs typeface="Verdana"/>
            </a:endParaRPr>
          </a:p>
          <a:p>
            <a:pPr marL="775970" marR="821690" lvl="1" indent="-228600">
              <a:lnSpc>
                <a:spcPct val="109000"/>
              </a:lnSpc>
              <a:spcBef>
                <a:spcPts val="3225"/>
              </a:spcBef>
              <a:buAutoNum type="arabicPeriod"/>
              <a:tabLst>
                <a:tab pos="947419" algn="l"/>
              </a:tabLst>
            </a:pPr>
            <a:r>
              <a:rPr sz="3000" spc="-5" dirty="0">
                <a:latin typeface="Verdana"/>
                <a:cs typeface="Verdana"/>
              </a:rPr>
              <a:t>Second, </a:t>
            </a:r>
            <a:r>
              <a:rPr sz="3000" dirty="0">
                <a:latin typeface="Verdana"/>
                <a:cs typeface="Verdana"/>
              </a:rPr>
              <a:t>create</a:t>
            </a:r>
            <a:r>
              <a:rPr lang="en-US" sz="3000" dirty="0">
                <a:latin typeface="Verdana"/>
                <a:cs typeface="Verdana"/>
              </a:rPr>
              <a:t> a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model</a:t>
            </a:r>
            <a:r>
              <a:rPr sz="3000" spc="1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using </a:t>
            </a:r>
            <a:r>
              <a:rPr sz="3000" dirty="0">
                <a:latin typeface="Verdana"/>
                <a:cs typeface="Verdana"/>
              </a:rPr>
              <a:t>cvzone </a:t>
            </a:r>
            <a:r>
              <a:rPr sz="3000" spc="-5" dirty="0">
                <a:latin typeface="Verdana"/>
                <a:cs typeface="Verdana"/>
              </a:rPr>
              <a:t>that’s </a:t>
            </a:r>
            <a:r>
              <a:rPr sz="3000" dirty="0">
                <a:latin typeface="Verdana"/>
                <a:cs typeface="Verdana"/>
              </a:rPr>
              <a:t>a</a:t>
            </a:r>
            <a:r>
              <a:rPr sz="3000" spc="-5" dirty="0">
                <a:latin typeface="Verdana"/>
                <a:cs typeface="Verdana"/>
              </a:rPr>
              <a:t> library </a:t>
            </a:r>
            <a:r>
              <a:rPr sz="3000" dirty="0">
                <a:latin typeface="Verdana"/>
                <a:cs typeface="Verdana"/>
              </a:rPr>
              <a:t>core </a:t>
            </a:r>
            <a:r>
              <a:rPr sz="3000" spc="-5" dirty="0">
                <a:latin typeface="Verdana"/>
                <a:cs typeface="Verdana"/>
              </a:rPr>
              <a:t>use</a:t>
            </a:r>
            <a:r>
              <a:rPr sz="3000" dirty="0">
                <a:latin typeface="Verdana"/>
                <a:cs typeface="Verdana"/>
              </a:rPr>
              <a:t> mediapipe and </a:t>
            </a:r>
            <a:r>
              <a:rPr sz="3000" spc="-104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opencv</a:t>
            </a:r>
            <a:r>
              <a:rPr sz="3000" spc="-5" dirty="0">
                <a:latin typeface="Verdana"/>
                <a:cs typeface="Verdana"/>
              </a:rPr>
              <a:t> libraries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and</a:t>
            </a:r>
            <a:r>
              <a:rPr sz="3000" spc="-5" dirty="0">
                <a:latin typeface="Verdana"/>
                <a:cs typeface="Verdana"/>
              </a:rPr>
              <a:t> we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use </a:t>
            </a:r>
            <a:r>
              <a:rPr sz="3000" spc="-5" dirty="0">
                <a:latin typeface="Verdana"/>
                <a:cs typeface="Verdana"/>
              </a:rPr>
              <a:t>the library</a:t>
            </a:r>
            <a:r>
              <a:rPr sz="3000" spc="-1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to</a:t>
            </a:r>
            <a:r>
              <a:rPr sz="3000" spc="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call</a:t>
            </a:r>
            <a:r>
              <a:rPr sz="3000" spc="-5" dirty="0">
                <a:latin typeface="Verdana"/>
                <a:cs typeface="Verdana"/>
              </a:rPr>
              <a:t> pose</a:t>
            </a:r>
            <a:r>
              <a:rPr sz="300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detector </a:t>
            </a:r>
            <a:r>
              <a:rPr sz="3000" dirty="0">
                <a:latin typeface="Verdana"/>
                <a:cs typeface="Verdana"/>
              </a:rPr>
              <a:t>module.</a:t>
            </a:r>
          </a:p>
          <a:p>
            <a:pPr lvl="1">
              <a:lnSpc>
                <a:spcPct val="100000"/>
              </a:lnSpc>
              <a:spcBef>
                <a:spcPts val="40"/>
              </a:spcBef>
              <a:buFont typeface="Verdana"/>
              <a:buAutoNum type="arabicPeriod"/>
            </a:pPr>
            <a:endParaRPr sz="3200" dirty="0">
              <a:latin typeface="Verdana"/>
              <a:cs typeface="Verdana"/>
            </a:endParaRPr>
          </a:p>
          <a:p>
            <a:pPr marL="775970" marR="5080" lvl="1" indent="-228600">
              <a:lnSpc>
                <a:spcPct val="109400"/>
              </a:lnSpc>
              <a:buAutoNum type="arabicPeriod"/>
              <a:tabLst>
                <a:tab pos="947419" algn="l"/>
              </a:tabLst>
            </a:pPr>
            <a:r>
              <a:rPr sz="3000" dirty="0">
                <a:latin typeface="Verdana"/>
                <a:cs typeface="Verdana"/>
              </a:rPr>
              <a:t>In</a:t>
            </a:r>
            <a:r>
              <a:rPr sz="3000" spc="-5" dirty="0">
                <a:latin typeface="Verdana"/>
                <a:cs typeface="Verdana"/>
              </a:rPr>
              <a:t> pose</a:t>
            </a:r>
            <a:r>
              <a:rPr sz="300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detector</a:t>
            </a:r>
            <a:r>
              <a:rPr sz="3000" dirty="0">
                <a:latin typeface="Verdana"/>
                <a:cs typeface="Verdana"/>
              </a:rPr>
              <a:t> module,</a:t>
            </a:r>
            <a:r>
              <a:rPr sz="3000" spc="-5" dirty="0">
                <a:latin typeface="Verdana"/>
                <a:cs typeface="Verdana"/>
              </a:rPr>
              <a:t> we detect</a:t>
            </a:r>
            <a:r>
              <a:rPr sz="300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the poses</a:t>
            </a:r>
            <a:r>
              <a:rPr sz="3000" dirty="0">
                <a:latin typeface="Verdana"/>
                <a:cs typeface="Verdana"/>
              </a:rPr>
              <a:t> on </a:t>
            </a:r>
            <a:r>
              <a:rPr sz="3000" spc="-5" dirty="0">
                <a:latin typeface="Verdana"/>
                <a:cs typeface="Verdana"/>
              </a:rPr>
              <a:t>the</a:t>
            </a:r>
            <a:r>
              <a:rPr sz="3000" spc="-15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human</a:t>
            </a:r>
            <a:r>
              <a:rPr sz="300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body</a:t>
            </a:r>
            <a:r>
              <a:rPr sz="3000" dirty="0">
                <a:latin typeface="Verdana"/>
                <a:cs typeface="Verdana"/>
              </a:rPr>
              <a:t> and</a:t>
            </a:r>
            <a:r>
              <a:rPr sz="3000" spc="-5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use </a:t>
            </a:r>
            <a:r>
              <a:rPr sz="3000" spc="-10" dirty="0">
                <a:latin typeface="Verdana"/>
                <a:cs typeface="Verdana"/>
              </a:rPr>
              <a:t>it</a:t>
            </a:r>
            <a:r>
              <a:rPr sz="3000" spc="-15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to </a:t>
            </a:r>
            <a:r>
              <a:rPr sz="3000" spc="-104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overlay</a:t>
            </a:r>
            <a:r>
              <a:rPr sz="3000" spc="-2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the</a:t>
            </a:r>
            <a:r>
              <a:rPr sz="300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shirts</a:t>
            </a:r>
            <a:r>
              <a:rPr sz="3000" dirty="0">
                <a:latin typeface="Verdana"/>
                <a:cs typeface="Verdana"/>
              </a:rPr>
              <a:t> on</a:t>
            </a:r>
            <a:r>
              <a:rPr lang="en-US" sz="3000" dirty="0">
                <a:latin typeface="Verdana"/>
                <a:cs typeface="Verdana"/>
              </a:rPr>
              <a:t> the</a:t>
            </a:r>
            <a:r>
              <a:rPr sz="3000" dirty="0">
                <a:latin typeface="Verdana"/>
                <a:cs typeface="Verdana"/>
              </a:rPr>
              <a:t> </a:t>
            </a:r>
            <a:r>
              <a:rPr sz="3000" spc="-5" dirty="0">
                <a:latin typeface="Verdana"/>
                <a:cs typeface="Verdana"/>
              </a:rPr>
              <a:t>body.</a:t>
            </a:r>
            <a:endParaRPr sz="3000" dirty="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8889"/>
            <a:ext cx="2149475" cy="3402965"/>
            <a:chOff x="0" y="8889"/>
            <a:chExt cx="2149475" cy="3402965"/>
          </a:xfrm>
        </p:grpSpPr>
        <p:sp>
          <p:nvSpPr>
            <p:cNvPr id="8" name="object 8"/>
            <p:cNvSpPr/>
            <p:nvPr/>
          </p:nvSpPr>
          <p:spPr>
            <a:xfrm>
              <a:off x="0" y="8889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4"/>
                  </a:lnTo>
                  <a:lnTo>
                    <a:pt x="2149475" y="1253489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89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4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6095" cy="5462650"/>
            <a:chOff x="0" y="1"/>
            <a:chExt cx="18286095" cy="546265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18286095" cy="5462650"/>
            </a:xfrm>
            <a:custGeom>
              <a:avLst/>
              <a:gdLst/>
              <a:ahLst/>
              <a:cxnLst/>
              <a:rect l="l" t="t" r="r" b="b"/>
              <a:pathLst>
                <a:path w="18286095" h="5321935">
                  <a:moveTo>
                    <a:pt x="18286095" y="0"/>
                  </a:moveTo>
                  <a:lnTo>
                    <a:pt x="0" y="0"/>
                  </a:lnTo>
                  <a:lnTo>
                    <a:pt x="0" y="5321935"/>
                  </a:lnTo>
                  <a:lnTo>
                    <a:pt x="18286095" y="5321935"/>
                  </a:lnTo>
                  <a:lnTo>
                    <a:pt x="18286095" y="0"/>
                  </a:lnTo>
                  <a:close/>
                </a:path>
              </a:pathLst>
            </a:custGeom>
            <a:solidFill>
              <a:srgbClr val="526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0529" y="536193"/>
              <a:ext cx="12306300" cy="453377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3891" y="2121154"/>
            <a:ext cx="3898900" cy="173736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707390" marR="5080" indent="-695325">
              <a:lnSpc>
                <a:spcPts val="6280"/>
              </a:lnSpc>
              <a:spcBef>
                <a:spcPts val="1075"/>
              </a:spcBef>
            </a:pPr>
            <a:r>
              <a:rPr sz="6000" spc="24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6000" spc="254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000" spc="2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0" spc="25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6000" spc="2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000" dirty="0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sz="6000" spc="360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4516" y="6158483"/>
            <a:ext cx="3677285" cy="2688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  <a:tabLst>
                <a:tab pos="1640205" algn="l"/>
                <a:tab pos="2348865" algn="l"/>
              </a:tabLst>
            </a:pPr>
            <a:r>
              <a:rPr sz="3000" spc="370" dirty="0">
                <a:latin typeface="Tahoma"/>
                <a:cs typeface="Tahoma"/>
              </a:rPr>
              <a:t>ABOUT	</a:t>
            </a:r>
            <a:r>
              <a:rPr sz="3000" spc="254" dirty="0">
                <a:latin typeface="Tahoma"/>
                <a:cs typeface="Tahoma"/>
              </a:rPr>
              <a:t>US	</a:t>
            </a:r>
            <a:r>
              <a:rPr sz="3000" spc="200" dirty="0">
                <a:latin typeface="Tahoma"/>
                <a:cs typeface="Tahoma"/>
              </a:rPr>
              <a:t>&amp;</a:t>
            </a:r>
            <a:r>
              <a:rPr sz="3000" spc="225" dirty="0">
                <a:latin typeface="Tahoma"/>
                <a:cs typeface="Tahoma"/>
              </a:rPr>
              <a:t> </a:t>
            </a:r>
            <a:r>
              <a:rPr sz="3000" spc="305" dirty="0">
                <a:latin typeface="Tahoma"/>
                <a:cs typeface="Tahoma"/>
              </a:rPr>
              <a:t>OUR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350" dirty="0">
                <a:latin typeface="Tahoma"/>
                <a:cs typeface="Tahoma"/>
              </a:rPr>
              <a:t>TEAM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000" spc="395" dirty="0">
                <a:latin typeface="Tahoma"/>
                <a:cs typeface="Tahoma"/>
              </a:rPr>
              <a:t>PROBLEM</a:t>
            </a:r>
            <a:endParaRPr sz="3000">
              <a:latin typeface="Tahoma"/>
              <a:cs typeface="Tahoma"/>
            </a:endParaRPr>
          </a:p>
          <a:p>
            <a:pPr marL="12700" marR="307975">
              <a:lnSpc>
                <a:spcPts val="4200"/>
              </a:lnSpc>
              <a:spcBef>
                <a:spcPts val="100"/>
              </a:spcBef>
              <a:tabLst>
                <a:tab pos="1377950" algn="l"/>
                <a:tab pos="2949575" algn="l"/>
              </a:tabLst>
            </a:pPr>
            <a:r>
              <a:rPr sz="3000" spc="325" dirty="0">
                <a:latin typeface="Tahoma"/>
                <a:cs typeface="Tahoma"/>
              </a:rPr>
              <a:t>STATEMENTS	</a:t>
            </a:r>
            <a:r>
              <a:rPr sz="3000" spc="90" dirty="0">
                <a:latin typeface="Tahoma"/>
                <a:cs typeface="Tahoma"/>
              </a:rPr>
              <a:t>&amp; </a:t>
            </a:r>
            <a:r>
              <a:rPr sz="3000" spc="95" dirty="0">
                <a:latin typeface="Tahoma"/>
                <a:cs typeface="Tahoma"/>
              </a:rPr>
              <a:t> </a:t>
            </a:r>
            <a:r>
              <a:rPr sz="3000" spc="290" dirty="0">
                <a:latin typeface="Tahoma"/>
                <a:cs typeface="Tahoma"/>
              </a:rPr>
              <a:t>S</a:t>
            </a:r>
            <a:r>
              <a:rPr sz="3000" spc="320" dirty="0">
                <a:latin typeface="Tahoma"/>
                <a:cs typeface="Tahoma"/>
              </a:rPr>
              <a:t>O</a:t>
            </a:r>
            <a:r>
              <a:rPr sz="3000" spc="345" dirty="0">
                <a:latin typeface="Tahoma"/>
                <a:cs typeface="Tahoma"/>
              </a:rPr>
              <a:t>M</a:t>
            </a:r>
            <a:r>
              <a:rPr sz="3000" spc="75" dirty="0">
                <a:latin typeface="Tahoma"/>
                <a:cs typeface="Tahoma"/>
              </a:rPr>
              <a:t>E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315" dirty="0">
                <a:latin typeface="Tahoma"/>
                <a:cs typeface="Tahoma"/>
              </a:rPr>
              <a:t>A</a:t>
            </a:r>
            <a:r>
              <a:rPr sz="3000" spc="345" dirty="0">
                <a:latin typeface="Tahoma"/>
                <a:cs typeface="Tahoma"/>
              </a:rPr>
              <a:t>N</a:t>
            </a:r>
            <a:r>
              <a:rPr sz="3000" spc="330" dirty="0">
                <a:latin typeface="Tahoma"/>
                <a:cs typeface="Tahoma"/>
              </a:rPr>
              <a:t>A</a:t>
            </a:r>
            <a:r>
              <a:rPr sz="3000" spc="310" dirty="0">
                <a:latin typeface="Tahoma"/>
                <a:cs typeface="Tahoma"/>
              </a:rPr>
              <a:t>L</a:t>
            </a:r>
            <a:r>
              <a:rPr sz="3000" spc="325" dirty="0">
                <a:latin typeface="Tahoma"/>
                <a:cs typeface="Tahoma"/>
              </a:rPr>
              <a:t>Y</a:t>
            </a:r>
            <a:r>
              <a:rPr sz="3000" spc="300" dirty="0">
                <a:latin typeface="Tahoma"/>
                <a:cs typeface="Tahoma"/>
              </a:rPr>
              <a:t>SI</a:t>
            </a:r>
            <a:r>
              <a:rPr sz="3000" spc="75" dirty="0"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74763" y="5698616"/>
            <a:ext cx="3355340" cy="3211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70560">
              <a:lnSpc>
                <a:spcPct val="116700"/>
              </a:lnSpc>
              <a:spcBef>
                <a:spcPts val="95"/>
              </a:spcBef>
            </a:pPr>
            <a:r>
              <a:rPr sz="3000" spc="265" dirty="0">
                <a:latin typeface="Tahoma"/>
                <a:cs typeface="Tahoma"/>
              </a:rPr>
              <a:t>I</a:t>
            </a:r>
            <a:r>
              <a:rPr sz="3000" spc="270" dirty="0">
                <a:latin typeface="Tahoma"/>
                <a:cs typeface="Tahoma"/>
              </a:rPr>
              <a:t>N</a:t>
            </a:r>
            <a:r>
              <a:rPr sz="3000" spc="260" dirty="0">
                <a:latin typeface="Tahoma"/>
                <a:cs typeface="Tahoma"/>
              </a:rPr>
              <a:t>N</a:t>
            </a:r>
            <a:r>
              <a:rPr sz="3000" spc="270" dirty="0">
                <a:latin typeface="Tahoma"/>
                <a:cs typeface="Tahoma"/>
              </a:rPr>
              <a:t>O</a:t>
            </a:r>
            <a:r>
              <a:rPr sz="3000" spc="254" dirty="0">
                <a:latin typeface="Tahoma"/>
                <a:cs typeface="Tahoma"/>
              </a:rPr>
              <a:t>VI</a:t>
            </a:r>
            <a:r>
              <a:rPr sz="3000" spc="270" dirty="0">
                <a:latin typeface="Tahoma"/>
                <a:cs typeface="Tahoma"/>
              </a:rPr>
              <a:t>AT</a:t>
            </a:r>
            <a:r>
              <a:rPr sz="3000" spc="254" dirty="0">
                <a:latin typeface="Tahoma"/>
                <a:cs typeface="Tahoma"/>
              </a:rPr>
              <a:t>I</a:t>
            </a:r>
            <a:r>
              <a:rPr sz="3000" spc="270" dirty="0">
                <a:latin typeface="Tahoma"/>
                <a:cs typeface="Tahoma"/>
              </a:rPr>
              <a:t>V</a:t>
            </a:r>
            <a:r>
              <a:rPr sz="3000" dirty="0">
                <a:latin typeface="Tahoma"/>
                <a:cs typeface="Tahoma"/>
              </a:rPr>
              <a:t>E  </a:t>
            </a:r>
            <a:r>
              <a:rPr sz="3000" spc="220" dirty="0">
                <a:latin typeface="Tahoma"/>
                <a:cs typeface="Tahoma"/>
              </a:rPr>
              <a:t>SOLUTION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  <a:tabLst>
                <a:tab pos="1531620" algn="l"/>
              </a:tabLst>
            </a:pPr>
            <a:r>
              <a:rPr sz="3000" spc="275" dirty="0">
                <a:latin typeface="Tahoma"/>
                <a:cs typeface="Tahoma"/>
              </a:rPr>
              <a:t>GOALS	</a:t>
            </a:r>
            <a:r>
              <a:rPr sz="3000" spc="220" dirty="0">
                <a:latin typeface="Tahoma"/>
                <a:cs typeface="Tahoma"/>
              </a:rPr>
              <a:t>AND</a:t>
            </a:r>
            <a:endParaRPr sz="3000">
              <a:latin typeface="Tahoma"/>
              <a:cs typeface="Tahoma"/>
            </a:endParaRPr>
          </a:p>
          <a:p>
            <a:pPr marL="12700" marR="676910">
              <a:lnSpc>
                <a:spcPct val="116300"/>
              </a:lnSpc>
              <a:spcBef>
                <a:spcPts val="10"/>
              </a:spcBef>
            </a:pPr>
            <a:r>
              <a:rPr sz="3000" spc="315" dirty="0">
                <a:latin typeface="Tahoma"/>
                <a:cs typeface="Tahoma"/>
              </a:rPr>
              <a:t>OBJECTIVES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350" dirty="0">
                <a:latin typeface="Tahoma"/>
                <a:cs typeface="Tahoma"/>
              </a:rPr>
              <a:t>C</a:t>
            </a:r>
            <a:r>
              <a:rPr sz="3000" spc="370" dirty="0">
                <a:latin typeface="Tahoma"/>
                <a:cs typeface="Tahoma"/>
              </a:rPr>
              <a:t>H</a:t>
            </a:r>
            <a:r>
              <a:rPr sz="3000" spc="355" dirty="0">
                <a:latin typeface="Tahoma"/>
                <a:cs typeface="Tahoma"/>
              </a:rPr>
              <a:t>A</a:t>
            </a:r>
            <a:r>
              <a:rPr sz="3000" spc="335" dirty="0">
                <a:latin typeface="Tahoma"/>
                <a:cs typeface="Tahoma"/>
              </a:rPr>
              <a:t>LL</a:t>
            </a:r>
            <a:r>
              <a:rPr sz="3000" spc="340" dirty="0">
                <a:latin typeface="Tahoma"/>
                <a:cs typeface="Tahoma"/>
              </a:rPr>
              <a:t>E</a:t>
            </a:r>
            <a:r>
              <a:rPr sz="3000" spc="370" dirty="0">
                <a:latin typeface="Tahoma"/>
                <a:cs typeface="Tahoma"/>
              </a:rPr>
              <a:t>NG</a:t>
            </a:r>
            <a:r>
              <a:rPr sz="3000" spc="340" dirty="0">
                <a:latin typeface="Tahoma"/>
                <a:cs typeface="Tahoma"/>
              </a:rPr>
              <a:t>E</a:t>
            </a:r>
            <a:r>
              <a:rPr sz="3000" spc="75" dirty="0"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3000" spc="500" dirty="0">
                <a:latin typeface="Tahoma"/>
                <a:cs typeface="Tahoma"/>
              </a:rPr>
              <a:t>M</a:t>
            </a:r>
            <a:r>
              <a:rPr sz="3000" spc="434" dirty="0">
                <a:latin typeface="Tahoma"/>
                <a:cs typeface="Tahoma"/>
              </a:rPr>
              <a:t>E</a:t>
            </a:r>
            <a:r>
              <a:rPr sz="3000" spc="459" dirty="0">
                <a:latin typeface="Tahoma"/>
                <a:cs typeface="Tahoma"/>
              </a:rPr>
              <a:t>THOD</a:t>
            </a:r>
            <a:r>
              <a:rPr sz="3000" spc="484" dirty="0">
                <a:latin typeface="Tahoma"/>
                <a:cs typeface="Tahoma"/>
              </a:rPr>
              <a:t>O</a:t>
            </a:r>
            <a:r>
              <a:rPr sz="3000" spc="450" dirty="0">
                <a:latin typeface="Tahoma"/>
                <a:cs typeface="Tahoma"/>
              </a:rPr>
              <a:t>LOG</a:t>
            </a:r>
            <a:r>
              <a:rPr sz="3000" spc="170" dirty="0">
                <a:latin typeface="Tahoma"/>
                <a:cs typeface="Tahoma"/>
              </a:rPr>
              <a:t>Y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72110" y="6231635"/>
            <a:ext cx="3922395" cy="21583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spc="215" dirty="0">
                <a:latin typeface="Tahoma"/>
                <a:cs typeface="Tahoma"/>
              </a:rPr>
              <a:t>RESULTS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ct val="116700"/>
              </a:lnSpc>
              <a:spcBef>
                <a:spcPts val="5"/>
              </a:spcBef>
              <a:tabLst>
                <a:tab pos="1877695" algn="l"/>
                <a:tab pos="3051175" algn="l"/>
              </a:tabLst>
            </a:pPr>
            <a:r>
              <a:rPr sz="3000" spc="445" dirty="0">
                <a:latin typeface="Tahoma"/>
                <a:cs typeface="Tahoma"/>
              </a:rPr>
              <a:t>C</a:t>
            </a:r>
            <a:r>
              <a:rPr sz="3000" spc="475" dirty="0">
                <a:latin typeface="Tahoma"/>
                <a:cs typeface="Tahoma"/>
              </a:rPr>
              <a:t>O</a:t>
            </a:r>
            <a:r>
              <a:rPr sz="3000" spc="470" dirty="0">
                <a:latin typeface="Tahoma"/>
                <a:cs typeface="Tahoma"/>
              </a:rPr>
              <a:t>N</a:t>
            </a:r>
            <a:r>
              <a:rPr sz="3000" spc="445" dirty="0">
                <a:latin typeface="Tahoma"/>
                <a:cs typeface="Tahoma"/>
              </a:rPr>
              <a:t>C</a:t>
            </a:r>
            <a:r>
              <a:rPr sz="3000" spc="395" dirty="0">
                <a:latin typeface="Tahoma"/>
                <a:cs typeface="Tahoma"/>
              </a:rPr>
              <a:t>L</a:t>
            </a:r>
            <a:r>
              <a:rPr sz="3000" spc="450" dirty="0">
                <a:latin typeface="Tahoma"/>
                <a:cs typeface="Tahoma"/>
              </a:rPr>
              <a:t>US</a:t>
            </a:r>
            <a:r>
              <a:rPr sz="3000" spc="425" dirty="0">
                <a:latin typeface="Tahoma"/>
                <a:cs typeface="Tahoma"/>
              </a:rPr>
              <a:t>IO</a:t>
            </a:r>
            <a:r>
              <a:rPr sz="3000" spc="195" dirty="0">
                <a:latin typeface="Tahoma"/>
                <a:cs typeface="Tahoma"/>
              </a:rPr>
              <a:t>N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340" dirty="0">
                <a:latin typeface="Tahoma"/>
                <a:cs typeface="Tahoma"/>
              </a:rPr>
              <a:t>A</a:t>
            </a:r>
            <a:r>
              <a:rPr sz="3000" spc="365" dirty="0">
                <a:latin typeface="Tahoma"/>
                <a:cs typeface="Tahoma"/>
              </a:rPr>
              <a:t>N</a:t>
            </a:r>
            <a:r>
              <a:rPr sz="3000" spc="125" dirty="0">
                <a:latin typeface="Tahoma"/>
                <a:cs typeface="Tahoma"/>
              </a:rPr>
              <a:t>D  </a:t>
            </a:r>
            <a:r>
              <a:rPr sz="3000" spc="385" dirty="0">
                <a:latin typeface="Tahoma"/>
                <a:cs typeface="Tahoma"/>
              </a:rPr>
              <a:t>FUTURE	</a:t>
            </a:r>
            <a:r>
              <a:rPr sz="3000" spc="375" dirty="0">
                <a:latin typeface="Tahoma"/>
                <a:cs typeface="Tahoma"/>
              </a:rPr>
              <a:t>WORK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000" spc="320" dirty="0">
                <a:latin typeface="Tahoma"/>
                <a:cs typeface="Tahoma"/>
              </a:rPr>
              <a:t>REFERENCES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510" y="6435091"/>
            <a:ext cx="123190" cy="1231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510" y="7500493"/>
            <a:ext cx="123190" cy="1231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1359" y="5976620"/>
            <a:ext cx="123190" cy="1231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1359" y="7042784"/>
            <a:ext cx="123190" cy="1231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1359" y="8109584"/>
            <a:ext cx="123190" cy="12318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1359" y="8640826"/>
            <a:ext cx="123190" cy="12319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8580" y="6511163"/>
            <a:ext cx="123188" cy="1231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8580" y="7043928"/>
            <a:ext cx="123188" cy="1231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68580" y="8109331"/>
            <a:ext cx="123188" cy="123189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496559" y="84632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8">
            <a:solidFill>
              <a:srgbClr val="2A49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96559" y="77749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8451">
            <a:solidFill>
              <a:srgbClr val="2A49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049759" y="846315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8">
            <a:solidFill>
              <a:srgbClr val="2A49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049759" y="77748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28451">
            <a:solidFill>
              <a:srgbClr val="2A49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009253" y="9663062"/>
            <a:ext cx="270510" cy="396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2400" dirty="0">
                <a:latin typeface="Verdana"/>
                <a:cs typeface="Verdana"/>
              </a:rPr>
              <a:t>3</a:t>
            </a:fld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2458" y="965961"/>
            <a:ext cx="957199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2575" algn="l"/>
                <a:tab pos="6708140" algn="l"/>
              </a:tabLst>
            </a:pPr>
            <a:r>
              <a:rPr spc="565" dirty="0"/>
              <a:t>CO</a:t>
            </a:r>
            <a:r>
              <a:rPr spc="595" dirty="0"/>
              <a:t>M</a:t>
            </a:r>
            <a:r>
              <a:rPr spc="555" dirty="0"/>
              <a:t>PUT</a:t>
            </a:r>
            <a:r>
              <a:rPr spc="540" dirty="0"/>
              <a:t>E</a:t>
            </a:r>
            <a:r>
              <a:rPr spc="140" dirty="0"/>
              <a:t>R</a:t>
            </a:r>
            <a:r>
              <a:rPr dirty="0"/>
              <a:t>	</a:t>
            </a:r>
            <a:r>
              <a:rPr spc="555" dirty="0"/>
              <a:t>V</a:t>
            </a:r>
            <a:r>
              <a:rPr spc="470" dirty="0"/>
              <a:t>I</a:t>
            </a:r>
            <a:r>
              <a:rPr spc="530" dirty="0"/>
              <a:t>S</a:t>
            </a:r>
            <a:r>
              <a:rPr spc="480" dirty="0"/>
              <a:t>I</a:t>
            </a:r>
            <a:r>
              <a:rPr spc="575" dirty="0"/>
              <a:t>O</a:t>
            </a:r>
            <a:r>
              <a:rPr spc="150" dirty="0"/>
              <a:t>N</a:t>
            </a:r>
            <a:r>
              <a:rPr dirty="0"/>
              <a:t>	</a:t>
            </a:r>
            <a:r>
              <a:rPr spc="360" dirty="0"/>
              <a:t>R</a:t>
            </a:r>
            <a:r>
              <a:rPr spc="335" dirty="0"/>
              <a:t>ES</a:t>
            </a:r>
            <a:r>
              <a:rPr spc="370" dirty="0"/>
              <a:t>U</a:t>
            </a:r>
            <a:r>
              <a:rPr spc="335" dirty="0"/>
              <a:t>L</a:t>
            </a:r>
            <a:r>
              <a:rPr spc="355" dirty="0"/>
              <a:t>T</a:t>
            </a:r>
            <a:r>
              <a:rPr spc="114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1466" y="7388060"/>
            <a:ext cx="15805150" cy="22840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425"/>
              </a:spcBef>
              <a:buAutoNum type="arabicPeriod" startAt="5"/>
              <a:tabLst>
                <a:tab pos="412115" algn="l"/>
              </a:tabLst>
            </a:pPr>
            <a:r>
              <a:rPr sz="2600" dirty="0">
                <a:latin typeface="Verdana"/>
                <a:cs typeface="Verdana"/>
              </a:rPr>
              <a:t>As</a:t>
            </a:r>
            <a:r>
              <a:rPr sz="2600" spc="-5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we</a:t>
            </a:r>
            <a:r>
              <a:rPr sz="2600" spc="5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see</a:t>
            </a:r>
            <a:r>
              <a:rPr sz="2600" spc="-5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in</a:t>
            </a:r>
            <a:r>
              <a:rPr sz="2600" spc="-5" dirty="0">
                <a:latin typeface="Verdana"/>
                <a:cs typeface="Verdana"/>
              </a:rPr>
              <a:t> the </a:t>
            </a:r>
            <a:r>
              <a:rPr sz="2600" dirty="0">
                <a:latin typeface="Verdana"/>
                <a:cs typeface="Verdana"/>
              </a:rPr>
              <a:t>picture,</a:t>
            </a:r>
            <a:r>
              <a:rPr sz="2600" spc="-10" dirty="0">
                <a:latin typeface="Verdana"/>
                <a:cs typeface="Verdana"/>
              </a:rPr>
              <a:t> </a:t>
            </a:r>
            <a:r>
              <a:rPr sz="2600" spc="-5" dirty="0">
                <a:latin typeface="Verdana"/>
                <a:cs typeface="Verdana"/>
              </a:rPr>
              <a:t>each pose has</a:t>
            </a:r>
            <a:r>
              <a:rPr sz="2600" spc="5" dirty="0">
                <a:latin typeface="Verdana"/>
                <a:cs typeface="Verdana"/>
              </a:rPr>
              <a:t> </a:t>
            </a:r>
            <a:r>
              <a:rPr sz="2600" spc="-5" dirty="0">
                <a:latin typeface="Verdana"/>
                <a:cs typeface="Verdana"/>
              </a:rPr>
              <a:t>its</a:t>
            </a:r>
            <a:r>
              <a:rPr sz="2600" spc="-15" dirty="0">
                <a:latin typeface="Verdana"/>
                <a:cs typeface="Verdana"/>
              </a:rPr>
              <a:t> </a:t>
            </a:r>
            <a:r>
              <a:rPr sz="2600" spc="-5" dirty="0">
                <a:latin typeface="Verdana"/>
                <a:cs typeface="Verdana"/>
              </a:rPr>
              <a:t>pose number</a:t>
            </a:r>
            <a:r>
              <a:rPr sz="2600" spc="10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that</a:t>
            </a:r>
            <a:r>
              <a:rPr sz="2600" spc="5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I</a:t>
            </a:r>
            <a:r>
              <a:rPr sz="2600" spc="5" dirty="0">
                <a:latin typeface="Verdana"/>
                <a:cs typeface="Verdana"/>
              </a:rPr>
              <a:t> </a:t>
            </a:r>
            <a:r>
              <a:rPr sz="2600" spc="-5" dirty="0">
                <a:latin typeface="Verdana"/>
                <a:cs typeface="Verdana"/>
              </a:rPr>
              <a:t>use to</a:t>
            </a:r>
            <a:r>
              <a:rPr sz="2600" spc="5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overlay</a:t>
            </a:r>
            <a:r>
              <a:rPr sz="2600" spc="-20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our</a:t>
            </a:r>
            <a:r>
              <a:rPr sz="2600" spc="5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shirts.</a:t>
            </a:r>
          </a:p>
          <a:p>
            <a:pPr marL="241300" marR="5080" indent="-228600">
              <a:lnSpc>
                <a:spcPct val="109200"/>
              </a:lnSpc>
              <a:spcBef>
                <a:spcPts val="30"/>
              </a:spcBef>
              <a:buAutoNum type="arabicPeriod" startAt="5"/>
              <a:tabLst>
                <a:tab pos="412115" algn="l"/>
              </a:tabLst>
            </a:pPr>
            <a:r>
              <a:rPr sz="2400" spc="-5" dirty="0">
                <a:latin typeface="Verdana"/>
                <a:cs typeface="Verdana"/>
              </a:rPr>
              <a:t>Finally,</a:t>
            </a:r>
            <a:r>
              <a:rPr sz="2400" spc="-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overlay</a:t>
            </a:r>
            <a:r>
              <a:rPr sz="2400" dirty="0">
                <a:latin typeface="Verdana"/>
                <a:cs typeface="Verdana"/>
              </a:rPr>
              <a:t> the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shirts 2d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over</a:t>
            </a:r>
            <a:r>
              <a:rPr sz="2400" dirty="0">
                <a:latin typeface="Verdana"/>
                <a:cs typeface="Verdana"/>
              </a:rPr>
              <a:t> the</a:t>
            </a:r>
            <a:r>
              <a:rPr sz="2400" spc="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body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with</a:t>
            </a:r>
            <a:r>
              <a:rPr sz="2400" spc="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accuracy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95%</a:t>
            </a:r>
            <a:r>
              <a:rPr sz="2400" spc="1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in</a:t>
            </a:r>
            <a:r>
              <a:rPr sz="2400" dirty="0">
                <a:latin typeface="Verdana"/>
                <a:cs typeface="Verdana"/>
              </a:rPr>
              <a:t> shirts</a:t>
            </a:r>
            <a:r>
              <a:rPr sz="2400" spc="-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but still</a:t>
            </a:r>
            <a:r>
              <a:rPr sz="2400" spc="-1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pantaloons</a:t>
            </a:r>
            <a:r>
              <a:rPr sz="2400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have </a:t>
            </a:r>
            <a:r>
              <a:rPr sz="2400" spc="-825" dirty="0">
                <a:latin typeface="Verdana"/>
                <a:cs typeface="Verdana"/>
              </a:rPr>
              <a:t> </a:t>
            </a:r>
            <a:r>
              <a:rPr sz="2400" spc="-5" dirty="0">
                <a:latin typeface="Verdana"/>
                <a:cs typeface="Verdana"/>
              </a:rPr>
              <a:t>little accuracy.</a:t>
            </a:r>
            <a:endParaRPr sz="24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200" dirty="0">
              <a:latin typeface="Verdana"/>
              <a:cs typeface="Verdana"/>
            </a:endParaRPr>
          </a:p>
          <a:p>
            <a:pPr marR="2170430" algn="ctr">
              <a:lnSpc>
                <a:spcPct val="100000"/>
              </a:lnSpc>
            </a:pPr>
            <a:r>
              <a:rPr sz="2400" spc="-5" dirty="0">
                <a:latin typeface="Verdana"/>
                <a:cs typeface="Verdana"/>
              </a:rPr>
              <a:t>31</a:t>
            </a:r>
            <a:endParaRPr sz="24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7410" y="2252483"/>
            <a:ext cx="7682921" cy="46202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2458" y="965961"/>
            <a:ext cx="957199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2575" algn="l"/>
                <a:tab pos="6708140" algn="l"/>
              </a:tabLst>
            </a:pPr>
            <a:r>
              <a:rPr spc="565" dirty="0"/>
              <a:t>CO</a:t>
            </a:r>
            <a:r>
              <a:rPr spc="595" dirty="0"/>
              <a:t>M</a:t>
            </a:r>
            <a:r>
              <a:rPr spc="555" dirty="0"/>
              <a:t>PUT</a:t>
            </a:r>
            <a:r>
              <a:rPr spc="540" dirty="0"/>
              <a:t>E</a:t>
            </a:r>
            <a:r>
              <a:rPr spc="140" dirty="0"/>
              <a:t>R</a:t>
            </a:r>
            <a:r>
              <a:rPr dirty="0"/>
              <a:t>	</a:t>
            </a:r>
            <a:r>
              <a:rPr spc="555" dirty="0"/>
              <a:t>V</a:t>
            </a:r>
            <a:r>
              <a:rPr spc="470" dirty="0"/>
              <a:t>I</a:t>
            </a:r>
            <a:r>
              <a:rPr spc="530" dirty="0"/>
              <a:t>S</a:t>
            </a:r>
            <a:r>
              <a:rPr spc="480" dirty="0"/>
              <a:t>I</a:t>
            </a:r>
            <a:r>
              <a:rPr spc="575" dirty="0"/>
              <a:t>O</a:t>
            </a:r>
            <a:r>
              <a:rPr spc="150" dirty="0"/>
              <a:t>N</a:t>
            </a:r>
            <a:r>
              <a:rPr dirty="0"/>
              <a:t>	</a:t>
            </a:r>
            <a:r>
              <a:rPr spc="360" dirty="0"/>
              <a:t>R</a:t>
            </a:r>
            <a:r>
              <a:rPr spc="335" dirty="0"/>
              <a:t>ES</a:t>
            </a:r>
            <a:r>
              <a:rPr spc="370" dirty="0"/>
              <a:t>U</a:t>
            </a:r>
            <a:r>
              <a:rPr spc="335" dirty="0"/>
              <a:t>L</a:t>
            </a:r>
            <a:r>
              <a:rPr spc="355" dirty="0"/>
              <a:t>T</a:t>
            </a:r>
            <a:r>
              <a:rPr spc="114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4" name="object 4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8889"/>
            <a:ext cx="2149475" cy="3402965"/>
            <a:chOff x="0" y="8889"/>
            <a:chExt cx="2149475" cy="3402965"/>
          </a:xfrm>
        </p:grpSpPr>
        <p:sp>
          <p:nvSpPr>
            <p:cNvPr id="8" name="object 8"/>
            <p:cNvSpPr/>
            <p:nvPr/>
          </p:nvSpPr>
          <p:spPr>
            <a:xfrm>
              <a:off x="0" y="8889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4"/>
                  </a:lnTo>
                  <a:lnTo>
                    <a:pt x="2149475" y="1253489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89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4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  <p:pic>
        <p:nvPicPr>
          <p:cNvPr id="12" name="CV demo">
            <a:hlinkClick r:id="" action="ppaction://media"/>
            <a:extLst>
              <a:ext uri="{FF2B5EF4-FFF2-40B4-BE49-F238E27FC236}">
                <a16:creationId xmlns:a16="http://schemas.microsoft.com/office/drawing/2014/main" id="{4D410040-EADA-439C-0C96-3C9BBE316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9966" t="6518" r="30659"/>
          <a:stretch/>
        </p:blipFill>
        <p:spPr>
          <a:xfrm>
            <a:off x="6512941" y="2564440"/>
            <a:ext cx="4800600" cy="641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3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2458" y="965961"/>
            <a:ext cx="957199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2575" algn="l"/>
                <a:tab pos="6708140" algn="l"/>
              </a:tabLst>
            </a:pPr>
            <a:r>
              <a:rPr spc="565" dirty="0"/>
              <a:t>CO</a:t>
            </a:r>
            <a:r>
              <a:rPr spc="595" dirty="0"/>
              <a:t>M</a:t>
            </a:r>
            <a:r>
              <a:rPr spc="555" dirty="0"/>
              <a:t>PUT</a:t>
            </a:r>
            <a:r>
              <a:rPr spc="540" dirty="0"/>
              <a:t>E</a:t>
            </a:r>
            <a:r>
              <a:rPr spc="140" dirty="0"/>
              <a:t>R</a:t>
            </a:r>
            <a:r>
              <a:rPr dirty="0"/>
              <a:t>	</a:t>
            </a:r>
            <a:r>
              <a:rPr spc="555" dirty="0"/>
              <a:t>V</a:t>
            </a:r>
            <a:r>
              <a:rPr spc="470" dirty="0"/>
              <a:t>I</a:t>
            </a:r>
            <a:r>
              <a:rPr spc="530" dirty="0"/>
              <a:t>S</a:t>
            </a:r>
            <a:r>
              <a:rPr spc="480" dirty="0"/>
              <a:t>I</a:t>
            </a:r>
            <a:r>
              <a:rPr spc="575" dirty="0"/>
              <a:t>O</a:t>
            </a:r>
            <a:r>
              <a:rPr spc="150" dirty="0"/>
              <a:t>N</a:t>
            </a:r>
            <a:r>
              <a:rPr dirty="0"/>
              <a:t>	</a:t>
            </a:r>
            <a:r>
              <a:rPr spc="360" dirty="0"/>
              <a:t>R</a:t>
            </a:r>
            <a:r>
              <a:rPr spc="335" dirty="0"/>
              <a:t>ES</a:t>
            </a:r>
            <a:r>
              <a:rPr spc="370" dirty="0"/>
              <a:t>U</a:t>
            </a:r>
            <a:r>
              <a:rPr spc="335" dirty="0"/>
              <a:t>L</a:t>
            </a:r>
            <a:r>
              <a:rPr spc="355" dirty="0"/>
              <a:t>T</a:t>
            </a:r>
            <a:r>
              <a:rPr spc="114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4" name="object 4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8889"/>
            <a:ext cx="2149475" cy="3402965"/>
            <a:chOff x="0" y="8889"/>
            <a:chExt cx="2149475" cy="3402965"/>
          </a:xfrm>
        </p:grpSpPr>
        <p:sp>
          <p:nvSpPr>
            <p:cNvPr id="8" name="object 8"/>
            <p:cNvSpPr/>
            <p:nvPr/>
          </p:nvSpPr>
          <p:spPr>
            <a:xfrm>
              <a:off x="0" y="8889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4"/>
                  </a:lnTo>
                  <a:lnTo>
                    <a:pt x="2149475" y="1253489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8889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4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pic>
        <p:nvPicPr>
          <p:cNvPr id="11" name="Picture 10" descr="A person wearing a grey shirt&#10;&#10;Description automatically generated with medium confidence">
            <a:extLst>
              <a:ext uri="{FF2B5EF4-FFF2-40B4-BE49-F238E27FC236}">
                <a16:creationId xmlns:a16="http://schemas.microsoft.com/office/drawing/2014/main" id="{8BE7583B-BE39-1C26-8C29-4A2E615E8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28" y="2309417"/>
            <a:ext cx="7544853" cy="5668166"/>
          </a:xfrm>
          <a:prstGeom prst="rect">
            <a:avLst/>
          </a:prstGeom>
        </p:spPr>
      </p:pic>
      <p:pic>
        <p:nvPicPr>
          <p:cNvPr id="14" name="Picture 13" descr="A person wearing a grey shirt&#10;&#10;Description automatically generated with medium confidence">
            <a:extLst>
              <a:ext uri="{FF2B5EF4-FFF2-40B4-BE49-F238E27FC236}">
                <a16:creationId xmlns:a16="http://schemas.microsoft.com/office/drawing/2014/main" id="{DE21558A-DAD3-9051-80A7-865FABF2A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71" y="2309417"/>
            <a:ext cx="7554379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54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5934" y="991870"/>
            <a:ext cx="444881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84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24432" y="3293491"/>
            <a:ext cx="15928975" cy="321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1440">
              <a:lnSpc>
                <a:spcPct val="116399"/>
              </a:lnSpc>
              <a:spcBef>
                <a:spcPts val="100"/>
              </a:spcBef>
            </a:pPr>
            <a:r>
              <a:rPr sz="3600" spc="-120" dirty="0">
                <a:latin typeface="Verdana"/>
                <a:cs typeface="Verdana"/>
              </a:rPr>
              <a:t>Our</a:t>
            </a:r>
            <a:r>
              <a:rPr sz="3600" spc="-100" dirty="0">
                <a:latin typeface="Verdana"/>
                <a:cs typeface="Verdana"/>
              </a:rPr>
              <a:t> </a:t>
            </a:r>
            <a:r>
              <a:rPr sz="3600" spc="-95" dirty="0">
                <a:latin typeface="Verdana"/>
                <a:cs typeface="Verdana"/>
              </a:rPr>
              <a:t>application</a:t>
            </a:r>
            <a:r>
              <a:rPr sz="3600" spc="-85" dirty="0">
                <a:latin typeface="Verdana"/>
                <a:cs typeface="Verdana"/>
              </a:rPr>
              <a:t> </a:t>
            </a:r>
            <a:r>
              <a:rPr sz="3600" spc="-100" dirty="0">
                <a:latin typeface="Verdana"/>
                <a:cs typeface="Verdana"/>
              </a:rPr>
              <a:t>gives</a:t>
            </a:r>
            <a:r>
              <a:rPr sz="3600" spc="-80" dirty="0">
                <a:latin typeface="Verdana"/>
                <a:cs typeface="Verdana"/>
              </a:rPr>
              <a:t> </a:t>
            </a:r>
            <a:r>
              <a:rPr sz="3600" spc="-105" dirty="0">
                <a:latin typeface="Verdana"/>
                <a:cs typeface="Verdana"/>
              </a:rPr>
              <a:t>the</a:t>
            </a:r>
            <a:r>
              <a:rPr sz="3600" spc="-90" dirty="0">
                <a:latin typeface="Verdana"/>
                <a:cs typeface="Verdana"/>
              </a:rPr>
              <a:t> </a:t>
            </a:r>
            <a:r>
              <a:rPr sz="3600" spc="-110" dirty="0">
                <a:latin typeface="Verdana"/>
                <a:cs typeface="Verdana"/>
              </a:rPr>
              <a:t>customers</a:t>
            </a:r>
            <a:r>
              <a:rPr sz="3600" spc="-75" dirty="0">
                <a:latin typeface="Verdana"/>
                <a:cs typeface="Verdana"/>
              </a:rPr>
              <a:t> </a:t>
            </a:r>
            <a:r>
              <a:rPr sz="3600" spc="-105" dirty="0">
                <a:latin typeface="Verdana"/>
                <a:cs typeface="Verdana"/>
              </a:rPr>
              <a:t>the</a:t>
            </a:r>
            <a:r>
              <a:rPr sz="3600" spc="-75" dirty="0">
                <a:latin typeface="Verdana"/>
                <a:cs typeface="Verdana"/>
              </a:rPr>
              <a:t> </a:t>
            </a:r>
            <a:r>
              <a:rPr sz="3600" spc="-85" dirty="0">
                <a:latin typeface="Verdana"/>
                <a:cs typeface="Verdana"/>
              </a:rPr>
              <a:t>ability</a:t>
            </a:r>
            <a:r>
              <a:rPr sz="3600" spc="-75" dirty="0">
                <a:latin typeface="Verdana"/>
                <a:cs typeface="Verdana"/>
              </a:rPr>
              <a:t> </a:t>
            </a:r>
            <a:r>
              <a:rPr sz="3600" spc="-90" dirty="0">
                <a:latin typeface="Verdana"/>
                <a:cs typeface="Verdana"/>
              </a:rPr>
              <a:t>to</a:t>
            </a:r>
            <a:r>
              <a:rPr sz="3600" spc="-95" dirty="0">
                <a:latin typeface="Verdana"/>
                <a:cs typeface="Verdana"/>
              </a:rPr>
              <a:t> </a:t>
            </a:r>
            <a:r>
              <a:rPr sz="3600" spc="-110" dirty="0">
                <a:latin typeface="Verdana"/>
                <a:cs typeface="Verdana"/>
              </a:rPr>
              <a:t>see</a:t>
            </a:r>
            <a:r>
              <a:rPr sz="3600" spc="-70" dirty="0">
                <a:latin typeface="Verdana"/>
                <a:cs typeface="Verdana"/>
              </a:rPr>
              <a:t> </a:t>
            </a:r>
            <a:r>
              <a:rPr sz="3600" spc="-120" dirty="0">
                <a:latin typeface="Verdana"/>
                <a:cs typeface="Verdana"/>
              </a:rPr>
              <a:t>what</a:t>
            </a:r>
            <a:r>
              <a:rPr sz="3600" spc="-75" dirty="0">
                <a:latin typeface="Verdana"/>
                <a:cs typeface="Verdana"/>
              </a:rPr>
              <a:t> </a:t>
            </a:r>
            <a:r>
              <a:rPr sz="3600" spc="-105" dirty="0">
                <a:latin typeface="Verdana"/>
                <a:cs typeface="Verdana"/>
              </a:rPr>
              <a:t>they</a:t>
            </a:r>
            <a:r>
              <a:rPr sz="3600" spc="-80" dirty="0">
                <a:latin typeface="Verdana"/>
                <a:cs typeface="Verdana"/>
              </a:rPr>
              <a:t> </a:t>
            </a:r>
            <a:r>
              <a:rPr sz="3600" spc="-114" dirty="0">
                <a:latin typeface="Verdana"/>
                <a:cs typeface="Verdana"/>
              </a:rPr>
              <a:t>can</a:t>
            </a:r>
            <a:r>
              <a:rPr sz="3600" spc="-80" dirty="0">
                <a:latin typeface="Verdana"/>
                <a:cs typeface="Verdana"/>
              </a:rPr>
              <a:t> </a:t>
            </a:r>
            <a:r>
              <a:rPr sz="3600" spc="-125" dirty="0">
                <a:latin typeface="Verdana"/>
                <a:cs typeface="Verdana"/>
              </a:rPr>
              <a:t>buy </a:t>
            </a:r>
            <a:r>
              <a:rPr sz="3600" spc="-1255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in</a:t>
            </a:r>
            <a:r>
              <a:rPr sz="3600" spc="-70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the</a:t>
            </a:r>
            <a:r>
              <a:rPr sz="3600" spc="-7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real</a:t>
            </a:r>
            <a:r>
              <a:rPr sz="3600" spc="-5" dirty="0">
                <a:latin typeface="Verdana"/>
                <a:cs typeface="Verdana"/>
              </a:rPr>
              <a:t> world.</a:t>
            </a:r>
            <a:endParaRPr sz="3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3600" spc="-110" dirty="0">
                <a:latin typeface="Verdana"/>
                <a:cs typeface="Verdana"/>
              </a:rPr>
              <a:t>Saving</a:t>
            </a:r>
            <a:r>
              <a:rPr sz="3600" spc="-100" dirty="0">
                <a:latin typeface="Verdana"/>
                <a:cs typeface="Verdana"/>
              </a:rPr>
              <a:t> </a:t>
            </a:r>
            <a:r>
              <a:rPr sz="3600" spc="-110" dirty="0">
                <a:latin typeface="Verdana"/>
                <a:cs typeface="Verdana"/>
              </a:rPr>
              <a:t>time</a:t>
            </a:r>
            <a:r>
              <a:rPr sz="3600" spc="-100" dirty="0">
                <a:latin typeface="Verdana"/>
                <a:cs typeface="Verdana"/>
              </a:rPr>
              <a:t> </a:t>
            </a:r>
            <a:r>
              <a:rPr sz="3600" spc="-120" dirty="0">
                <a:latin typeface="Verdana"/>
                <a:cs typeface="Verdana"/>
              </a:rPr>
              <a:t>and</a:t>
            </a:r>
            <a:r>
              <a:rPr sz="3600" spc="-114" dirty="0">
                <a:latin typeface="Verdana"/>
                <a:cs typeface="Verdana"/>
              </a:rPr>
              <a:t> </a:t>
            </a:r>
            <a:r>
              <a:rPr sz="3600" spc="-85" dirty="0">
                <a:latin typeface="Verdana"/>
                <a:cs typeface="Verdana"/>
              </a:rPr>
              <a:t>effort</a:t>
            </a:r>
            <a:r>
              <a:rPr sz="3600" spc="-105" dirty="0">
                <a:latin typeface="Verdana"/>
                <a:cs typeface="Verdana"/>
              </a:rPr>
              <a:t> </a:t>
            </a:r>
            <a:r>
              <a:rPr sz="3600" spc="-90" dirty="0">
                <a:latin typeface="Verdana"/>
                <a:cs typeface="Verdana"/>
              </a:rPr>
              <a:t>for</a:t>
            </a:r>
            <a:r>
              <a:rPr sz="3600" spc="-105" dirty="0">
                <a:latin typeface="Verdana"/>
                <a:cs typeface="Verdana"/>
              </a:rPr>
              <a:t> </a:t>
            </a:r>
            <a:r>
              <a:rPr sz="3600" spc="-100" dirty="0">
                <a:latin typeface="Verdana"/>
                <a:cs typeface="Verdana"/>
              </a:rPr>
              <a:t>the </a:t>
            </a:r>
            <a:r>
              <a:rPr sz="3600" spc="-110" dirty="0">
                <a:latin typeface="Verdana"/>
                <a:cs typeface="Verdana"/>
              </a:rPr>
              <a:t>customer.</a:t>
            </a:r>
            <a:endParaRPr sz="3600">
              <a:latin typeface="Verdana"/>
              <a:cs typeface="Verdana"/>
            </a:endParaRPr>
          </a:p>
          <a:p>
            <a:pPr marL="12700" marR="5080">
              <a:lnSpc>
                <a:spcPct val="116399"/>
              </a:lnSpc>
              <a:spcBef>
                <a:spcPts val="105"/>
              </a:spcBef>
            </a:pPr>
            <a:r>
              <a:rPr sz="3600" spc="-110" dirty="0">
                <a:latin typeface="Verdana"/>
                <a:cs typeface="Verdana"/>
              </a:rPr>
              <a:t>enhancing</a:t>
            </a:r>
            <a:r>
              <a:rPr sz="3600" spc="20" dirty="0">
                <a:latin typeface="Verdana"/>
                <a:cs typeface="Verdana"/>
              </a:rPr>
              <a:t> </a:t>
            </a:r>
            <a:r>
              <a:rPr sz="3600" spc="-105" dirty="0">
                <a:latin typeface="Verdana"/>
                <a:cs typeface="Verdana"/>
              </a:rPr>
              <a:t>the</a:t>
            </a:r>
            <a:r>
              <a:rPr sz="3600" spc="35" dirty="0">
                <a:latin typeface="Verdana"/>
                <a:cs typeface="Verdana"/>
              </a:rPr>
              <a:t> </a:t>
            </a:r>
            <a:r>
              <a:rPr sz="3600" spc="-114" dirty="0">
                <a:latin typeface="Verdana"/>
                <a:cs typeface="Verdana"/>
              </a:rPr>
              <a:t>market</a:t>
            </a:r>
            <a:r>
              <a:rPr sz="3600" spc="30" dirty="0">
                <a:latin typeface="Verdana"/>
                <a:cs typeface="Verdana"/>
              </a:rPr>
              <a:t> </a:t>
            </a:r>
            <a:r>
              <a:rPr sz="3600" spc="-110" dirty="0">
                <a:latin typeface="Verdana"/>
                <a:cs typeface="Verdana"/>
              </a:rPr>
              <a:t>value</a:t>
            </a:r>
            <a:r>
              <a:rPr sz="3600" spc="35" dirty="0">
                <a:latin typeface="Verdana"/>
                <a:cs typeface="Verdana"/>
              </a:rPr>
              <a:t> </a:t>
            </a:r>
            <a:r>
              <a:rPr sz="3600" spc="-140" dirty="0">
                <a:latin typeface="Verdana"/>
                <a:cs typeface="Verdana"/>
              </a:rPr>
              <a:t>&amp;</a:t>
            </a:r>
            <a:r>
              <a:rPr sz="3600" spc="25" dirty="0">
                <a:latin typeface="Verdana"/>
                <a:cs typeface="Verdana"/>
              </a:rPr>
              <a:t> </a:t>
            </a:r>
            <a:r>
              <a:rPr sz="3600" spc="-95" dirty="0">
                <a:latin typeface="Verdana"/>
                <a:cs typeface="Verdana"/>
              </a:rPr>
              <a:t>online</a:t>
            </a:r>
            <a:r>
              <a:rPr sz="3600" spc="10" dirty="0">
                <a:latin typeface="Verdana"/>
                <a:cs typeface="Verdana"/>
              </a:rPr>
              <a:t> </a:t>
            </a:r>
            <a:r>
              <a:rPr sz="3600" spc="-105" dirty="0">
                <a:latin typeface="Verdana"/>
                <a:cs typeface="Verdana"/>
              </a:rPr>
              <a:t>shopping</a:t>
            </a:r>
            <a:r>
              <a:rPr sz="3600" spc="25" dirty="0">
                <a:latin typeface="Verdana"/>
                <a:cs typeface="Verdana"/>
              </a:rPr>
              <a:t> </a:t>
            </a:r>
            <a:r>
              <a:rPr sz="3600" spc="-90" dirty="0">
                <a:latin typeface="Verdana"/>
                <a:cs typeface="Verdana"/>
              </a:rPr>
              <a:t>for</a:t>
            </a:r>
            <a:r>
              <a:rPr sz="3600" spc="10" dirty="0">
                <a:latin typeface="Verdana"/>
                <a:cs typeface="Verdana"/>
              </a:rPr>
              <a:t> </a:t>
            </a:r>
            <a:r>
              <a:rPr sz="3600" spc="-105" dirty="0">
                <a:latin typeface="Verdana"/>
                <a:cs typeface="Verdana"/>
              </a:rPr>
              <a:t>the</a:t>
            </a:r>
            <a:r>
              <a:rPr sz="3600" spc="35" dirty="0">
                <a:latin typeface="Verdana"/>
                <a:cs typeface="Verdana"/>
              </a:rPr>
              <a:t> </a:t>
            </a:r>
            <a:r>
              <a:rPr sz="3600" spc="-105" dirty="0">
                <a:latin typeface="Verdana"/>
                <a:cs typeface="Verdana"/>
              </a:rPr>
              <a:t>customers,</a:t>
            </a:r>
            <a:r>
              <a:rPr sz="3600" spc="35" dirty="0">
                <a:latin typeface="Verdana"/>
                <a:cs typeface="Verdana"/>
              </a:rPr>
              <a:t> </a:t>
            </a:r>
            <a:r>
              <a:rPr sz="3600" spc="-105" dirty="0">
                <a:latin typeface="Verdana"/>
                <a:cs typeface="Verdana"/>
              </a:rPr>
              <a:t>giving </a:t>
            </a:r>
            <a:r>
              <a:rPr sz="3600" spc="-1250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them</a:t>
            </a:r>
            <a:r>
              <a:rPr sz="3600" spc="-90" dirty="0">
                <a:latin typeface="Verdana"/>
                <a:cs typeface="Verdana"/>
              </a:rPr>
              <a:t> </a:t>
            </a:r>
            <a:r>
              <a:rPr sz="3600" spc="-5" dirty="0">
                <a:latin typeface="Verdana"/>
                <a:cs typeface="Verdana"/>
              </a:rPr>
              <a:t>better</a:t>
            </a:r>
            <a:r>
              <a:rPr sz="3600" spc="-7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service.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149475" cy="3402965"/>
            <a:chOff x="0" y="0"/>
            <a:chExt cx="2149475" cy="340296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5"/>
                  </a:lnTo>
                  <a:lnTo>
                    <a:pt x="2149475" y="1253490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1847850" y="1193800"/>
                  </a:moveTo>
                  <a:lnTo>
                    <a:pt x="0" y="3041650"/>
                  </a:lnTo>
                  <a:lnTo>
                    <a:pt x="0" y="3160395"/>
                  </a:lnTo>
                  <a:lnTo>
                    <a:pt x="1907539" y="1252854"/>
                  </a:lnTo>
                  <a:lnTo>
                    <a:pt x="1847850" y="1193800"/>
                  </a:lnTo>
                  <a:close/>
                </a:path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1847850" y="1193800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137889" y="0"/>
            <a:ext cx="2150110" cy="3402965"/>
            <a:chOff x="16137889" y="0"/>
            <a:chExt cx="2150110" cy="3402965"/>
          </a:xfrm>
        </p:grpSpPr>
        <p:sp>
          <p:nvSpPr>
            <p:cNvPr id="8" name="object 8"/>
            <p:cNvSpPr/>
            <p:nvPr/>
          </p:nvSpPr>
          <p:spPr>
            <a:xfrm>
              <a:off x="16137889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75379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" y="3556380"/>
            <a:ext cx="199390" cy="19939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" y="4833111"/>
            <a:ext cx="199390" cy="1993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" y="5470652"/>
            <a:ext cx="199390" cy="19938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149475" cy="3392170"/>
            <a:chOff x="0" y="0"/>
            <a:chExt cx="2149475" cy="33921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149475" cy="3392170"/>
            </a:xfrm>
            <a:custGeom>
              <a:avLst/>
              <a:gdLst/>
              <a:ahLst/>
              <a:cxnLst/>
              <a:rect l="l" t="t" r="r" b="b"/>
              <a:pathLst>
                <a:path w="2149475" h="3392170">
                  <a:moveTo>
                    <a:pt x="907287" y="0"/>
                  </a:moveTo>
                  <a:lnTo>
                    <a:pt x="0" y="0"/>
                  </a:lnTo>
                  <a:lnTo>
                    <a:pt x="0" y="3391661"/>
                  </a:lnTo>
                  <a:lnTo>
                    <a:pt x="2149475" y="1242186"/>
                  </a:lnTo>
                  <a:lnTo>
                    <a:pt x="907287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907539" cy="3149600"/>
            </a:xfrm>
            <a:custGeom>
              <a:avLst/>
              <a:gdLst/>
              <a:ahLst/>
              <a:cxnLst/>
              <a:rect l="l" t="t" r="r" b="b"/>
              <a:pathLst>
                <a:path w="1907539" h="3149600">
                  <a:moveTo>
                    <a:pt x="665987" y="0"/>
                  </a:moveTo>
                  <a:lnTo>
                    <a:pt x="546613" y="0"/>
                  </a:lnTo>
                  <a:lnTo>
                    <a:pt x="1788795" y="1241552"/>
                  </a:lnTo>
                  <a:lnTo>
                    <a:pt x="0" y="3030347"/>
                  </a:lnTo>
                  <a:lnTo>
                    <a:pt x="0" y="3149092"/>
                  </a:lnTo>
                  <a:lnTo>
                    <a:pt x="1907539" y="1241552"/>
                  </a:lnTo>
                  <a:lnTo>
                    <a:pt x="6659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2544" y="2345817"/>
              <a:ext cx="175894" cy="1758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2544" y="2905251"/>
              <a:ext cx="175894" cy="17589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6137889" y="0"/>
            <a:ext cx="2150110" cy="3392170"/>
            <a:chOff x="16137889" y="0"/>
            <a:chExt cx="2150110" cy="3392170"/>
          </a:xfrm>
        </p:grpSpPr>
        <p:sp>
          <p:nvSpPr>
            <p:cNvPr id="8" name="object 8"/>
            <p:cNvSpPr/>
            <p:nvPr/>
          </p:nvSpPr>
          <p:spPr>
            <a:xfrm>
              <a:off x="16137889" y="0"/>
              <a:ext cx="2149475" cy="3392170"/>
            </a:xfrm>
            <a:custGeom>
              <a:avLst/>
              <a:gdLst/>
              <a:ahLst/>
              <a:cxnLst/>
              <a:rect l="l" t="t" r="r" b="b"/>
              <a:pathLst>
                <a:path w="2149475" h="3392170">
                  <a:moveTo>
                    <a:pt x="2149475" y="0"/>
                  </a:moveTo>
                  <a:lnTo>
                    <a:pt x="1242187" y="0"/>
                  </a:lnTo>
                  <a:lnTo>
                    <a:pt x="0" y="1242186"/>
                  </a:lnTo>
                  <a:lnTo>
                    <a:pt x="2149475" y="3391661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375379" y="0"/>
              <a:ext cx="1912620" cy="3154680"/>
            </a:xfrm>
            <a:custGeom>
              <a:avLst/>
              <a:gdLst/>
              <a:ahLst/>
              <a:cxnLst/>
              <a:rect l="l" t="t" r="r" b="b"/>
              <a:pathLst>
                <a:path w="1912619" h="3154680">
                  <a:moveTo>
                    <a:pt x="1363466" y="0"/>
                  </a:moveTo>
                  <a:lnTo>
                    <a:pt x="1241551" y="0"/>
                  </a:lnTo>
                  <a:lnTo>
                    <a:pt x="0" y="1241552"/>
                  </a:lnTo>
                  <a:lnTo>
                    <a:pt x="1912619" y="3154172"/>
                  </a:lnTo>
                  <a:lnTo>
                    <a:pt x="1912619" y="3032886"/>
                  </a:lnTo>
                  <a:lnTo>
                    <a:pt x="121284" y="1241552"/>
                  </a:lnTo>
                  <a:lnTo>
                    <a:pt x="13634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708775" y="979677"/>
            <a:ext cx="484441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10" dirty="0"/>
              <a:t>FUTURE</a:t>
            </a:r>
            <a:r>
              <a:rPr spc="545" dirty="0"/>
              <a:t> </a:t>
            </a:r>
            <a:r>
              <a:rPr spc="295" dirty="0"/>
              <a:t>WORK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97482" y="2114066"/>
            <a:ext cx="16377919" cy="7348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24685">
              <a:lnSpc>
                <a:spcPct val="116300"/>
              </a:lnSpc>
              <a:spcBef>
                <a:spcPts val="95"/>
              </a:spcBef>
            </a:pPr>
            <a:r>
              <a:rPr sz="3150" dirty="0">
                <a:latin typeface="Lucida Sans Unicode"/>
                <a:cs typeface="Lucida Sans Unicode"/>
              </a:rPr>
              <a:t>Adding</a:t>
            </a:r>
            <a:r>
              <a:rPr sz="3150" spc="-13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functions</a:t>
            </a:r>
            <a:r>
              <a:rPr sz="3150" spc="-10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to</a:t>
            </a:r>
            <a:r>
              <a:rPr sz="3150" spc="-9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let</a:t>
            </a:r>
            <a:r>
              <a:rPr sz="3150" spc="-114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-10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admins</a:t>
            </a:r>
            <a:r>
              <a:rPr sz="3150" spc="-10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add,</a:t>
            </a:r>
            <a:r>
              <a:rPr sz="3150" spc="-12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edit,</a:t>
            </a:r>
            <a:r>
              <a:rPr sz="3150" spc="-120" dirty="0">
                <a:latin typeface="Lucida Sans Unicode"/>
                <a:cs typeface="Lucida Sans Unicode"/>
              </a:rPr>
              <a:t> </a:t>
            </a:r>
            <a:r>
              <a:rPr sz="3150" spc="5" dirty="0">
                <a:latin typeface="Lucida Sans Unicode"/>
                <a:cs typeface="Lucida Sans Unicode"/>
              </a:rPr>
              <a:t>or</a:t>
            </a:r>
            <a:r>
              <a:rPr sz="3150" spc="-11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remove</a:t>
            </a:r>
            <a:r>
              <a:rPr sz="3150" spc="-10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items</a:t>
            </a:r>
            <a:r>
              <a:rPr sz="3150" spc="-114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from</a:t>
            </a:r>
            <a:r>
              <a:rPr sz="3150" spc="-10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-10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DB. </a:t>
            </a:r>
            <a:r>
              <a:rPr sz="3150" spc="-98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Adding</a:t>
            </a:r>
            <a:r>
              <a:rPr sz="3150" spc="3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different</a:t>
            </a:r>
            <a:r>
              <a:rPr sz="3150" spc="6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payment</a:t>
            </a:r>
            <a:r>
              <a:rPr sz="3150" spc="3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methods.</a:t>
            </a:r>
            <a:endParaRPr sz="3150">
              <a:latin typeface="Lucida Sans Unicode"/>
              <a:cs typeface="Lucida Sans Unicode"/>
            </a:endParaRPr>
          </a:p>
          <a:p>
            <a:pPr marL="12700" marR="144780">
              <a:lnSpc>
                <a:spcPct val="116199"/>
              </a:lnSpc>
            </a:pPr>
            <a:r>
              <a:rPr sz="3150" dirty="0">
                <a:latin typeface="Lucida Sans Unicode"/>
                <a:cs typeface="Lucida Sans Unicode"/>
              </a:rPr>
              <a:t>Add a </a:t>
            </a:r>
            <a:r>
              <a:rPr sz="3150" spc="-5" dirty="0">
                <a:latin typeface="Lucida Sans Unicode"/>
                <a:cs typeface="Lucida Sans Unicode"/>
              </a:rPr>
              <a:t>feedback </a:t>
            </a:r>
            <a:r>
              <a:rPr sz="3150" dirty="0">
                <a:latin typeface="Lucida Sans Unicode"/>
                <a:cs typeface="Lucida Sans Unicode"/>
              </a:rPr>
              <a:t>page </a:t>
            </a:r>
            <a:r>
              <a:rPr sz="3150" spc="-5" dirty="0">
                <a:latin typeface="Lucida Sans Unicode"/>
                <a:cs typeface="Lucida Sans Unicode"/>
              </a:rPr>
              <a:t>about the products </a:t>
            </a:r>
            <a:r>
              <a:rPr sz="3150" spc="-10" dirty="0">
                <a:latin typeface="Lucida Sans Unicode"/>
                <a:cs typeface="Lucida Sans Unicode"/>
              </a:rPr>
              <a:t>and </a:t>
            </a:r>
            <a:r>
              <a:rPr sz="3150" spc="-5" dirty="0">
                <a:latin typeface="Lucida Sans Unicode"/>
                <a:cs typeface="Lucida Sans Unicode"/>
              </a:rPr>
              <a:t>the customers’ experiences. </a:t>
            </a:r>
            <a:r>
              <a:rPr sz="3150" dirty="0">
                <a:latin typeface="Lucida Sans Unicode"/>
                <a:cs typeface="Lucida Sans Unicode"/>
              </a:rPr>
              <a:t>Adding a </a:t>
            </a:r>
            <a:r>
              <a:rPr sz="3150" spc="-98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recommendation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system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for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customers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based</a:t>
            </a:r>
            <a:r>
              <a:rPr sz="3150" spc="-15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on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their</a:t>
            </a:r>
            <a:r>
              <a:rPr sz="3150" spc="-14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last</a:t>
            </a:r>
            <a:r>
              <a:rPr sz="3150" spc="-15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transaction,the</a:t>
            </a:r>
            <a:endParaRPr sz="3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150" spc="-5" dirty="0">
                <a:latin typeface="Lucida Sans Unicode"/>
                <a:cs typeface="Lucida Sans Unicode"/>
              </a:rPr>
              <a:t>feedback,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2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customer’s</a:t>
            </a:r>
            <a:r>
              <a:rPr sz="3150" spc="1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activities,</a:t>
            </a:r>
            <a:r>
              <a:rPr sz="3150" spc="1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and</a:t>
            </a:r>
            <a:r>
              <a:rPr sz="3150" spc="2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his</a:t>
            </a:r>
            <a:r>
              <a:rPr sz="3150" spc="1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favorite</a:t>
            </a:r>
            <a:r>
              <a:rPr sz="3150" spc="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items.</a:t>
            </a:r>
            <a:endParaRPr sz="3150">
              <a:latin typeface="Lucida Sans Unicode"/>
              <a:cs typeface="Lucida Sans Unicode"/>
            </a:endParaRPr>
          </a:p>
          <a:p>
            <a:pPr marL="12700" marR="3164840">
              <a:lnSpc>
                <a:spcPts val="4400"/>
              </a:lnSpc>
              <a:spcBef>
                <a:spcPts val="245"/>
              </a:spcBef>
            </a:pPr>
            <a:r>
              <a:rPr sz="3150" dirty="0">
                <a:latin typeface="Lucida Sans Unicode"/>
                <a:cs typeface="Lucida Sans Unicode"/>
              </a:rPr>
              <a:t>Adding</a:t>
            </a:r>
            <a:r>
              <a:rPr sz="3150" spc="-12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a</a:t>
            </a:r>
            <a:r>
              <a:rPr sz="3150" spc="-9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try</a:t>
            </a:r>
            <a:r>
              <a:rPr sz="3150" spc="-10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it</a:t>
            </a:r>
            <a:r>
              <a:rPr sz="3150" spc="-11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button</a:t>
            </a:r>
            <a:r>
              <a:rPr sz="3150" spc="-110" dirty="0">
                <a:latin typeface="Lucida Sans Unicode"/>
                <a:cs typeface="Lucida Sans Unicode"/>
              </a:rPr>
              <a:t> </a:t>
            </a:r>
            <a:r>
              <a:rPr sz="3150" spc="5" dirty="0">
                <a:latin typeface="Lucida Sans Unicode"/>
                <a:cs typeface="Lucida Sans Unicode"/>
              </a:rPr>
              <a:t>on</a:t>
            </a:r>
            <a:r>
              <a:rPr sz="3150" spc="-11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each</a:t>
            </a:r>
            <a:r>
              <a:rPr sz="3150" spc="-10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item</a:t>
            </a:r>
            <a:r>
              <a:rPr sz="3150" spc="-100" dirty="0">
                <a:latin typeface="Lucida Sans Unicode"/>
                <a:cs typeface="Lucida Sans Unicode"/>
              </a:rPr>
              <a:t> </a:t>
            </a:r>
            <a:r>
              <a:rPr sz="3150" spc="5" dirty="0">
                <a:latin typeface="Lucida Sans Unicode"/>
                <a:cs typeface="Lucida Sans Unicode"/>
              </a:rPr>
              <a:t>of</a:t>
            </a:r>
            <a:r>
              <a:rPr sz="3150" spc="-10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-8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app</a:t>
            </a:r>
            <a:r>
              <a:rPr sz="3150" spc="-10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for</a:t>
            </a:r>
            <a:r>
              <a:rPr sz="3150" spc="-10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more</a:t>
            </a:r>
            <a:r>
              <a:rPr sz="3150" spc="-10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accessibility. </a:t>
            </a:r>
            <a:r>
              <a:rPr sz="3150" spc="-98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Replacing</a:t>
            </a:r>
            <a:r>
              <a:rPr sz="3150" spc="-6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Computer</a:t>
            </a:r>
            <a:r>
              <a:rPr sz="3150" spc="-5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vision</a:t>
            </a:r>
            <a:r>
              <a:rPr sz="3150" spc="-7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with</a:t>
            </a:r>
            <a:r>
              <a:rPr sz="3150" spc="-7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AR</a:t>
            </a:r>
            <a:r>
              <a:rPr sz="3150" spc="-6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body</a:t>
            </a:r>
            <a:r>
              <a:rPr sz="3150" spc="-6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detection</a:t>
            </a:r>
            <a:r>
              <a:rPr sz="3150" spc="-7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for</a:t>
            </a:r>
            <a:r>
              <a:rPr sz="3150" spc="-6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clothes.</a:t>
            </a:r>
            <a:endParaRPr sz="3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3150" spc="-100" dirty="0">
                <a:latin typeface="Lucida Sans Unicode"/>
                <a:cs typeface="Lucida Sans Unicode"/>
              </a:rPr>
              <a:t>Adding</a:t>
            </a:r>
            <a:r>
              <a:rPr sz="3150" spc="365" dirty="0">
                <a:latin typeface="Lucida Sans Unicode"/>
                <a:cs typeface="Lucida Sans Unicode"/>
              </a:rPr>
              <a:t> </a:t>
            </a:r>
            <a:r>
              <a:rPr sz="3150" spc="-80" dirty="0">
                <a:latin typeface="Lucida Sans Unicode"/>
                <a:cs typeface="Lucida Sans Unicode"/>
              </a:rPr>
              <a:t>Different</a:t>
            </a:r>
            <a:r>
              <a:rPr sz="3150" spc="345" dirty="0">
                <a:latin typeface="Lucida Sans Unicode"/>
                <a:cs typeface="Lucida Sans Unicode"/>
              </a:rPr>
              <a:t> </a:t>
            </a:r>
            <a:r>
              <a:rPr sz="3150" spc="-90" dirty="0">
                <a:latin typeface="Lucida Sans Unicode"/>
                <a:cs typeface="Lucida Sans Unicode"/>
              </a:rPr>
              <a:t>products</a:t>
            </a:r>
            <a:r>
              <a:rPr sz="3150" spc="355" dirty="0">
                <a:latin typeface="Lucida Sans Unicode"/>
                <a:cs typeface="Lucida Sans Unicode"/>
              </a:rPr>
              <a:t> </a:t>
            </a:r>
            <a:r>
              <a:rPr sz="3150" spc="-80" dirty="0">
                <a:latin typeface="Lucida Sans Unicode"/>
                <a:cs typeface="Lucida Sans Unicode"/>
              </a:rPr>
              <a:t>categories.</a:t>
            </a:r>
            <a:endParaRPr sz="3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3150" dirty="0">
                <a:latin typeface="Lucida Sans Unicode"/>
                <a:cs typeface="Lucida Sans Unicode"/>
              </a:rPr>
              <a:t>Adding</a:t>
            </a:r>
            <a:r>
              <a:rPr sz="3150" spc="-11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-7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recommended</a:t>
            </a:r>
            <a:r>
              <a:rPr sz="3150" spc="-7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sizes</a:t>
            </a:r>
            <a:r>
              <a:rPr sz="3150" spc="-10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panel</a:t>
            </a:r>
            <a:r>
              <a:rPr sz="3150" spc="-8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for</a:t>
            </a:r>
            <a:r>
              <a:rPr sz="3150" spc="-9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each</a:t>
            </a:r>
            <a:r>
              <a:rPr sz="3150" spc="-8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item</a:t>
            </a:r>
            <a:r>
              <a:rPr sz="3150" spc="-90" dirty="0">
                <a:latin typeface="Lucida Sans Unicode"/>
                <a:cs typeface="Lucida Sans Unicode"/>
              </a:rPr>
              <a:t> </a:t>
            </a:r>
            <a:r>
              <a:rPr sz="3150" spc="5" dirty="0">
                <a:latin typeface="Lucida Sans Unicode"/>
                <a:cs typeface="Lucida Sans Unicode"/>
              </a:rPr>
              <a:t>on</a:t>
            </a:r>
            <a:r>
              <a:rPr sz="3150" spc="-8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-8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fitting</a:t>
            </a:r>
            <a:r>
              <a:rPr sz="3150" spc="-8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room</a:t>
            </a:r>
            <a:r>
              <a:rPr sz="3150" spc="-10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based</a:t>
            </a:r>
            <a:r>
              <a:rPr sz="3150" spc="-70" dirty="0">
                <a:latin typeface="Lucida Sans Unicode"/>
                <a:cs typeface="Lucida Sans Unicode"/>
              </a:rPr>
              <a:t> </a:t>
            </a:r>
            <a:r>
              <a:rPr sz="3150" spc="5" dirty="0">
                <a:latin typeface="Lucida Sans Unicode"/>
                <a:cs typeface="Lucida Sans Unicode"/>
              </a:rPr>
              <a:t>on</a:t>
            </a:r>
            <a:r>
              <a:rPr sz="3150" spc="-8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endParaRPr sz="3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150" spc="-5" dirty="0">
                <a:latin typeface="Lucida Sans Unicode"/>
                <a:cs typeface="Lucida Sans Unicode"/>
              </a:rPr>
              <a:t>AR</a:t>
            </a:r>
            <a:r>
              <a:rPr sz="3150" spc="2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detection.</a:t>
            </a:r>
            <a:endParaRPr sz="3150">
              <a:latin typeface="Lucida Sans Unicode"/>
              <a:cs typeface="Lucida Sans Unicode"/>
            </a:endParaRPr>
          </a:p>
          <a:p>
            <a:pPr marL="12700" marR="455295">
              <a:lnSpc>
                <a:spcPct val="116199"/>
              </a:lnSpc>
              <a:spcBef>
                <a:spcPts val="10"/>
              </a:spcBef>
            </a:pPr>
            <a:r>
              <a:rPr sz="3150" spc="-5" dirty="0">
                <a:latin typeface="Lucida Sans Unicode"/>
                <a:cs typeface="Lucida Sans Unicode"/>
              </a:rPr>
              <a:t>Dynamically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adding</a:t>
            </a:r>
            <a:r>
              <a:rPr sz="3150" spc="-125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the</a:t>
            </a:r>
            <a:r>
              <a:rPr sz="3150" spc="-110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3d</a:t>
            </a:r>
            <a:r>
              <a:rPr sz="3150" spc="-12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objects</a:t>
            </a:r>
            <a:r>
              <a:rPr sz="3150" spc="-145" dirty="0">
                <a:latin typeface="Lucida Sans Unicode"/>
                <a:cs typeface="Lucida Sans Unicode"/>
              </a:rPr>
              <a:t> </a:t>
            </a:r>
            <a:r>
              <a:rPr sz="3150" spc="5" dirty="0">
                <a:latin typeface="Lucida Sans Unicode"/>
                <a:cs typeface="Lucida Sans Unicode"/>
              </a:rPr>
              <a:t>on</a:t>
            </a:r>
            <a:r>
              <a:rPr sz="3150" spc="-14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-11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fitting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room</a:t>
            </a:r>
            <a:r>
              <a:rPr sz="3150" spc="-13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reflecting</a:t>
            </a:r>
            <a:r>
              <a:rPr sz="3150" spc="-12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to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changes</a:t>
            </a:r>
            <a:r>
              <a:rPr sz="3150" spc="-110" dirty="0">
                <a:latin typeface="Lucida Sans Unicode"/>
                <a:cs typeface="Lucida Sans Unicode"/>
              </a:rPr>
              <a:t> </a:t>
            </a:r>
            <a:r>
              <a:rPr sz="3150" spc="5" dirty="0">
                <a:latin typeface="Lucida Sans Unicode"/>
                <a:cs typeface="Lucida Sans Unicode"/>
              </a:rPr>
              <a:t>on</a:t>
            </a:r>
            <a:r>
              <a:rPr sz="3150" spc="-135" dirty="0">
                <a:latin typeface="Lucida Sans Unicode"/>
                <a:cs typeface="Lucida Sans Unicode"/>
              </a:rPr>
              <a:t> </a:t>
            </a:r>
            <a:r>
              <a:rPr sz="3150" spc="-10" dirty="0">
                <a:latin typeface="Lucida Sans Unicode"/>
                <a:cs typeface="Lucida Sans Unicode"/>
              </a:rPr>
              <a:t>the </a:t>
            </a:r>
            <a:r>
              <a:rPr sz="3150" spc="-98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flutter</a:t>
            </a:r>
            <a:r>
              <a:rPr sz="3150" spc="6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app.</a:t>
            </a:r>
            <a:endParaRPr sz="31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3150" dirty="0">
                <a:latin typeface="Lucida Sans Unicode"/>
                <a:cs typeface="Lucida Sans Unicode"/>
              </a:rPr>
              <a:t>Adding</a:t>
            </a:r>
            <a:r>
              <a:rPr sz="3150" spc="-24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Admin</a:t>
            </a:r>
            <a:r>
              <a:rPr sz="3150" spc="-229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panel</a:t>
            </a:r>
            <a:r>
              <a:rPr sz="3150" spc="-204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for</a:t>
            </a:r>
            <a:r>
              <a:rPr sz="3150" spc="-21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the</a:t>
            </a:r>
            <a:r>
              <a:rPr sz="3150" spc="-21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fitting</a:t>
            </a:r>
            <a:r>
              <a:rPr sz="3150" spc="-22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room</a:t>
            </a:r>
            <a:r>
              <a:rPr sz="3150" spc="-215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(Colors,</a:t>
            </a:r>
            <a:r>
              <a:rPr sz="3150" spc="-215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fonts,</a:t>
            </a:r>
            <a:r>
              <a:rPr sz="3150" spc="-220" dirty="0">
                <a:latin typeface="Lucida Sans Unicode"/>
                <a:cs typeface="Lucida Sans Unicode"/>
              </a:rPr>
              <a:t> </a:t>
            </a:r>
            <a:r>
              <a:rPr sz="3150" spc="-5" dirty="0">
                <a:latin typeface="Lucida Sans Unicode"/>
                <a:cs typeface="Lucida Sans Unicode"/>
              </a:rPr>
              <a:t>product</a:t>
            </a:r>
            <a:r>
              <a:rPr sz="3150" spc="-220" dirty="0">
                <a:latin typeface="Lucida Sans Unicode"/>
                <a:cs typeface="Lucida Sans Unicode"/>
              </a:rPr>
              <a:t> </a:t>
            </a:r>
            <a:r>
              <a:rPr sz="3150" dirty="0">
                <a:latin typeface="Lucida Sans Unicode"/>
                <a:cs typeface="Lucida Sans Unicode"/>
              </a:rPr>
              <a:t>images).</a:t>
            </a:r>
            <a:endParaRPr sz="315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544" y="3462654"/>
            <a:ext cx="175259" cy="1752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544" y="4022090"/>
            <a:ext cx="175259" cy="1752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544" y="5137784"/>
            <a:ext cx="175259" cy="1752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2544" y="5697220"/>
            <a:ext cx="175259" cy="1752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544" y="6254496"/>
            <a:ext cx="175259" cy="1752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2544" y="6813931"/>
            <a:ext cx="175259" cy="1752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544" y="7930768"/>
            <a:ext cx="175259" cy="17526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544" y="9047467"/>
            <a:ext cx="175259" cy="17525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099789" y="18415"/>
            <a:ext cx="2150110" cy="4298950"/>
            <a:chOff x="16099789" y="18415"/>
            <a:chExt cx="2150110" cy="4298950"/>
          </a:xfrm>
        </p:grpSpPr>
        <p:sp>
          <p:nvSpPr>
            <p:cNvPr id="3" name="object 3"/>
            <p:cNvSpPr/>
            <p:nvPr/>
          </p:nvSpPr>
          <p:spPr>
            <a:xfrm>
              <a:off x="16099789" y="18415"/>
              <a:ext cx="2149475" cy="4298950"/>
            </a:xfrm>
            <a:custGeom>
              <a:avLst/>
              <a:gdLst/>
              <a:ahLst/>
              <a:cxnLst/>
              <a:rect l="l" t="t" r="r" b="b"/>
              <a:pathLst>
                <a:path w="2149475" h="4298950">
                  <a:moveTo>
                    <a:pt x="2149475" y="0"/>
                  </a:moveTo>
                  <a:lnTo>
                    <a:pt x="0" y="2149475"/>
                  </a:lnTo>
                  <a:lnTo>
                    <a:pt x="2149475" y="4298949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37279" y="254635"/>
              <a:ext cx="1912620" cy="3825240"/>
            </a:xfrm>
            <a:custGeom>
              <a:avLst/>
              <a:gdLst/>
              <a:ahLst/>
              <a:cxnLst/>
              <a:rect l="l" t="t" r="r" b="b"/>
              <a:pathLst>
                <a:path w="1912619" h="3825240">
                  <a:moveTo>
                    <a:pt x="1912619" y="0"/>
                  </a:moveTo>
                  <a:lnTo>
                    <a:pt x="0" y="1912620"/>
                  </a:lnTo>
                  <a:lnTo>
                    <a:pt x="1912619" y="3825240"/>
                  </a:lnTo>
                  <a:lnTo>
                    <a:pt x="1912619" y="3703955"/>
                  </a:lnTo>
                  <a:lnTo>
                    <a:pt x="121284" y="1912620"/>
                  </a:lnTo>
                  <a:lnTo>
                    <a:pt x="1912619" y="121285"/>
                  </a:lnTo>
                  <a:lnTo>
                    <a:pt x="191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23617" y="4323715"/>
            <a:ext cx="14478635" cy="1345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5195"/>
              </a:lnSpc>
              <a:spcBef>
                <a:spcPts val="100"/>
              </a:spcBef>
            </a:pPr>
            <a:r>
              <a:rPr sz="4500" spc="425" dirty="0"/>
              <a:t>THANK</a:t>
            </a:r>
            <a:r>
              <a:rPr sz="4500" spc="340" dirty="0"/>
              <a:t> </a:t>
            </a:r>
            <a:r>
              <a:rPr sz="4500" spc="450" dirty="0"/>
              <a:t>YOU</a:t>
            </a:r>
            <a:endParaRPr sz="4500"/>
          </a:p>
          <a:p>
            <a:pPr algn="ctr">
              <a:lnSpc>
                <a:spcPts val="5195"/>
              </a:lnSpc>
            </a:pPr>
            <a:r>
              <a:rPr sz="4500" spc="400" dirty="0"/>
              <a:t>PLEASE</a:t>
            </a:r>
            <a:r>
              <a:rPr sz="4500" spc="180" dirty="0"/>
              <a:t> </a:t>
            </a:r>
            <a:r>
              <a:rPr sz="4500" spc="370" dirty="0"/>
              <a:t>FEEL</a:t>
            </a:r>
            <a:r>
              <a:rPr sz="4500" spc="155" dirty="0"/>
              <a:t> </a:t>
            </a:r>
            <a:r>
              <a:rPr sz="4500" spc="375" dirty="0"/>
              <a:t>FREE</a:t>
            </a:r>
            <a:r>
              <a:rPr sz="4500" spc="165" dirty="0"/>
              <a:t> </a:t>
            </a:r>
            <a:r>
              <a:rPr sz="4500" spc="340" dirty="0"/>
              <a:t>TO</a:t>
            </a:r>
            <a:r>
              <a:rPr sz="4500" spc="85" dirty="0"/>
              <a:t> </a:t>
            </a:r>
            <a:r>
              <a:rPr sz="4500" spc="355" dirty="0"/>
              <a:t>ASK</a:t>
            </a:r>
            <a:r>
              <a:rPr sz="4500" spc="145" dirty="0"/>
              <a:t> </a:t>
            </a:r>
            <a:r>
              <a:rPr sz="4500" spc="375" dirty="0"/>
              <a:t>ANY</a:t>
            </a:r>
            <a:r>
              <a:rPr sz="4500" spc="140" dirty="0"/>
              <a:t> </a:t>
            </a:r>
            <a:r>
              <a:rPr sz="4500" spc="420" dirty="0"/>
              <a:t>QUESTIONS.</a:t>
            </a:r>
            <a:r>
              <a:rPr sz="4500" spc="229" dirty="0"/>
              <a:t> </a:t>
            </a:r>
            <a:r>
              <a:rPr sz="4500" b="0" spc="610" dirty="0">
                <a:latin typeface="Segoe UI Emoji"/>
                <a:cs typeface="Segoe UI Emoji"/>
              </a:rPr>
              <a:t>😄</a:t>
            </a:r>
            <a:endParaRPr sz="4500">
              <a:latin typeface="Segoe UI Emoji"/>
              <a:cs typeface="Segoe UI Emoj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149475" cy="4287520"/>
            <a:chOff x="0" y="0"/>
            <a:chExt cx="2149475" cy="428752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2149475" cy="4287520"/>
            </a:xfrm>
            <a:custGeom>
              <a:avLst/>
              <a:gdLst/>
              <a:ahLst/>
              <a:cxnLst/>
              <a:rect l="l" t="t" r="r" b="b"/>
              <a:pathLst>
                <a:path w="2149475" h="4287520">
                  <a:moveTo>
                    <a:pt x="11429" y="0"/>
                  </a:moveTo>
                  <a:lnTo>
                    <a:pt x="0" y="0"/>
                  </a:lnTo>
                  <a:lnTo>
                    <a:pt x="0" y="4287520"/>
                  </a:lnTo>
                  <a:lnTo>
                    <a:pt x="2149475" y="2138045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229870"/>
              <a:ext cx="1907539" cy="3815079"/>
            </a:xfrm>
            <a:custGeom>
              <a:avLst/>
              <a:gdLst/>
              <a:ahLst/>
              <a:cxnLst/>
              <a:rect l="l" t="t" r="r" b="b"/>
              <a:pathLst>
                <a:path w="1907539" h="3815079">
                  <a:moveTo>
                    <a:pt x="0" y="0"/>
                  </a:moveTo>
                  <a:lnTo>
                    <a:pt x="0" y="118745"/>
                  </a:lnTo>
                  <a:lnTo>
                    <a:pt x="1788795" y="1907539"/>
                  </a:lnTo>
                  <a:lnTo>
                    <a:pt x="0" y="3695700"/>
                  </a:lnTo>
                  <a:lnTo>
                    <a:pt x="0" y="3815079"/>
                  </a:lnTo>
                  <a:lnTo>
                    <a:pt x="1907539" y="1907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" y="0"/>
            <a:ext cx="1621155" cy="1623695"/>
          </a:xfrm>
          <a:custGeom>
            <a:avLst/>
            <a:gdLst/>
            <a:ahLst/>
            <a:cxnLst/>
            <a:rect l="l" t="t" r="r" b="b"/>
            <a:pathLst>
              <a:path w="1621155" h="1623695">
                <a:moveTo>
                  <a:pt x="1620918" y="0"/>
                </a:moveTo>
                <a:lnTo>
                  <a:pt x="0" y="0"/>
                </a:lnTo>
                <a:lnTo>
                  <a:pt x="0" y="1623441"/>
                </a:lnTo>
                <a:lnTo>
                  <a:pt x="1620918" y="0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41273"/>
            <a:ext cx="9187180" cy="230695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 marR="5080">
              <a:lnSpc>
                <a:spcPts val="8350"/>
              </a:lnSpc>
              <a:spcBef>
                <a:spcPts val="1425"/>
              </a:spcBef>
            </a:pPr>
            <a:r>
              <a:rPr sz="8000" spc="760" dirty="0"/>
              <a:t>ABOUT</a:t>
            </a:r>
            <a:r>
              <a:rPr sz="8000" spc="285" dirty="0"/>
              <a:t> </a:t>
            </a:r>
            <a:r>
              <a:rPr sz="8000" spc="565" dirty="0"/>
              <a:t>US</a:t>
            </a:r>
            <a:r>
              <a:rPr sz="8000" spc="140" dirty="0"/>
              <a:t> </a:t>
            </a:r>
            <a:r>
              <a:rPr sz="8000" spc="555" dirty="0"/>
              <a:t>&amp;</a:t>
            </a:r>
            <a:r>
              <a:rPr sz="8000" spc="-60" dirty="0"/>
              <a:t> </a:t>
            </a:r>
            <a:r>
              <a:rPr sz="8000" spc="690" dirty="0"/>
              <a:t>OUR </a:t>
            </a:r>
            <a:r>
              <a:rPr sz="8000" spc="-2395" dirty="0"/>
              <a:t> </a:t>
            </a:r>
            <a:r>
              <a:rPr sz="8000" spc="720" dirty="0"/>
              <a:t>TEAM</a:t>
            </a:r>
            <a:endParaRPr sz="8000"/>
          </a:p>
        </p:txBody>
      </p:sp>
      <p:sp>
        <p:nvSpPr>
          <p:cNvPr id="4" name="object 4"/>
          <p:cNvSpPr txBox="1"/>
          <p:nvPr/>
        </p:nvSpPr>
        <p:spPr>
          <a:xfrm>
            <a:off x="1297939" y="3861942"/>
            <a:ext cx="6294120" cy="4686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7825" marR="2029460" algn="just">
              <a:lnSpc>
                <a:spcPct val="116700"/>
              </a:lnSpc>
              <a:spcBef>
                <a:spcPts val="95"/>
              </a:spcBef>
            </a:pPr>
            <a:r>
              <a:rPr sz="3000" spc="409" dirty="0">
                <a:latin typeface="Tahoma"/>
                <a:cs typeface="Tahoma"/>
              </a:rPr>
              <a:t>MOUSTAFA </a:t>
            </a:r>
            <a:r>
              <a:rPr sz="3000" spc="345" dirty="0">
                <a:latin typeface="Tahoma"/>
                <a:cs typeface="Tahoma"/>
              </a:rPr>
              <a:t>SAYED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380" dirty="0">
                <a:latin typeface="Tahoma"/>
                <a:cs typeface="Tahoma"/>
              </a:rPr>
              <a:t>YOUSEF </a:t>
            </a:r>
            <a:r>
              <a:rPr sz="3000" spc="395" dirty="0">
                <a:latin typeface="Tahoma"/>
                <a:cs typeface="Tahoma"/>
              </a:rPr>
              <a:t>MOSTAFA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380" dirty="0">
                <a:latin typeface="Tahoma"/>
                <a:cs typeface="Tahoma"/>
              </a:rPr>
              <a:t>AHMED</a:t>
            </a:r>
            <a:r>
              <a:rPr sz="3000" spc="715" dirty="0">
                <a:latin typeface="Tahoma"/>
                <a:cs typeface="Tahoma"/>
              </a:rPr>
              <a:t> </a:t>
            </a:r>
            <a:r>
              <a:rPr sz="3000" spc="400" dirty="0">
                <a:latin typeface="Tahoma"/>
                <a:cs typeface="Tahoma"/>
              </a:rPr>
              <a:t>AMR</a:t>
            </a:r>
            <a:endParaRPr sz="3000">
              <a:latin typeface="Tahoma"/>
              <a:cs typeface="Tahoma"/>
            </a:endParaRPr>
          </a:p>
          <a:p>
            <a:pPr marL="377825" algn="just">
              <a:lnSpc>
                <a:spcPct val="100000"/>
              </a:lnSpc>
              <a:spcBef>
                <a:spcPts val="590"/>
              </a:spcBef>
            </a:pPr>
            <a:r>
              <a:rPr sz="3000" spc="245" dirty="0">
                <a:latin typeface="Tahoma"/>
                <a:cs typeface="Tahoma"/>
              </a:rPr>
              <a:t>ALAA</a:t>
            </a:r>
            <a:r>
              <a:rPr sz="3000" spc="1180" dirty="0">
                <a:latin typeface="Tahoma"/>
                <a:cs typeface="Tahoma"/>
              </a:rPr>
              <a:t> </a:t>
            </a:r>
            <a:r>
              <a:rPr sz="3000" spc="280" dirty="0">
                <a:latin typeface="Tahoma"/>
                <a:cs typeface="Tahoma"/>
              </a:rPr>
              <a:t>IBRAHIM</a:t>
            </a:r>
            <a:endParaRPr sz="3000">
              <a:latin typeface="Tahoma"/>
              <a:cs typeface="Tahoma"/>
            </a:endParaRPr>
          </a:p>
          <a:p>
            <a:pPr marL="377825" marR="2854325" algn="just">
              <a:lnSpc>
                <a:spcPct val="116300"/>
              </a:lnSpc>
              <a:spcBef>
                <a:spcPts val="15"/>
              </a:spcBef>
            </a:pPr>
            <a:r>
              <a:rPr sz="3000" spc="280" dirty="0">
                <a:latin typeface="Tahoma"/>
                <a:cs typeface="Tahoma"/>
              </a:rPr>
              <a:t>RAWAN </a:t>
            </a:r>
            <a:r>
              <a:rPr sz="3000" spc="270" dirty="0">
                <a:latin typeface="Tahoma"/>
                <a:cs typeface="Tahoma"/>
              </a:rPr>
              <a:t>SAMIR </a:t>
            </a:r>
            <a:r>
              <a:rPr sz="3000" spc="-925" dirty="0">
                <a:latin typeface="Tahoma"/>
                <a:cs typeface="Tahoma"/>
              </a:rPr>
              <a:t> </a:t>
            </a:r>
            <a:r>
              <a:rPr sz="3000" spc="275" dirty="0">
                <a:latin typeface="Tahoma"/>
                <a:cs typeface="Tahoma"/>
              </a:rPr>
              <a:t>FATMA</a:t>
            </a:r>
            <a:r>
              <a:rPr sz="3000" spc="800" dirty="0">
                <a:latin typeface="Tahoma"/>
                <a:cs typeface="Tahoma"/>
              </a:rPr>
              <a:t> </a:t>
            </a:r>
            <a:r>
              <a:rPr sz="3000" spc="245" dirty="0">
                <a:latin typeface="Tahoma"/>
                <a:cs typeface="Tahoma"/>
              </a:rPr>
              <a:t>RIDA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3850" b="1" spc="250" dirty="0">
                <a:solidFill>
                  <a:srgbClr val="2A499D"/>
                </a:solidFill>
                <a:latin typeface="Trebuchet MS"/>
                <a:cs typeface="Trebuchet MS"/>
              </a:rPr>
              <a:t>SUPERVISED</a:t>
            </a:r>
            <a:r>
              <a:rPr sz="3850" b="1" spc="480" dirty="0">
                <a:solidFill>
                  <a:srgbClr val="2A499D"/>
                </a:solidFill>
                <a:latin typeface="Trebuchet MS"/>
                <a:cs typeface="Trebuchet MS"/>
              </a:rPr>
              <a:t> </a:t>
            </a:r>
            <a:r>
              <a:rPr sz="3850" b="1" spc="160" dirty="0">
                <a:solidFill>
                  <a:srgbClr val="2A499D"/>
                </a:solidFill>
                <a:latin typeface="Trebuchet MS"/>
                <a:cs typeface="Trebuchet MS"/>
              </a:rPr>
              <a:t>BY:</a:t>
            </a:r>
            <a:endParaRPr sz="3850">
              <a:latin typeface="Trebuchet MS"/>
              <a:cs typeface="Trebuchet MS"/>
            </a:endParaRPr>
          </a:p>
          <a:p>
            <a:pPr marL="636270">
              <a:lnSpc>
                <a:spcPct val="100000"/>
              </a:lnSpc>
              <a:spcBef>
                <a:spcPts val="1810"/>
              </a:spcBef>
              <a:tabLst>
                <a:tab pos="1564005" algn="l"/>
                <a:tab pos="3267710" algn="l"/>
              </a:tabLst>
            </a:pPr>
            <a:r>
              <a:rPr sz="3000" spc="295" dirty="0">
                <a:latin typeface="Tahoma"/>
                <a:cs typeface="Tahoma"/>
              </a:rPr>
              <a:t>D</a:t>
            </a:r>
            <a:r>
              <a:rPr sz="3000" spc="275" dirty="0">
                <a:latin typeface="Tahoma"/>
                <a:cs typeface="Tahoma"/>
              </a:rPr>
              <a:t>R</a:t>
            </a:r>
            <a:r>
              <a:rPr sz="3000" spc="40" dirty="0">
                <a:latin typeface="Tahoma"/>
                <a:cs typeface="Tahoma"/>
              </a:rPr>
              <a:t>.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345" dirty="0">
                <a:latin typeface="Tahoma"/>
                <a:cs typeface="Tahoma"/>
              </a:rPr>
              <a:t>M</a:t>
            </a:r>
            <a:r>
              <a:rPr sz="3000" spc="330" dirty="0">
                <a:latin typeface="Tahoma"/>
                <a:cs typeface="Tahoma"/>
              </a:rPr>
              <a:t>A</a:t>
            </a:r>
            <a:r>
              <a:rPr sz="3000" spc="315" dirty="0">
                <a:latin typeface="Tahoma"/>
                <a:cs typeface="Tahoma"/>
              </a:rPr>
              <a:t>R</a:t>
            </a:r>
            <a:r>
              <a:rPr sz="3000" spc="370" dirty="0">
                <a:latin typeface="Tahoma"/>
                <a:cs typeface="Tahoma"/>
              </a:rPr>
              <a:t>W</a:t>
            </a:r>
            <a:r>
              <a:rPr sz="3000" spc="80" dirty="0">
                <a:latin typeface="Tahoma"/>
                <a:cs typeface="Tahoma"/>
              </a:rPr>
              <a:t>A</a:t>
            </a:r>
            <a:r>
              <a:rPr sz="3000" dirty="0">
                <a:latin typeface="Tahoma"/>
                <a:cs typeface="Tahoma"/>
              </a:rPr>
              <a:t>	</a:t>
            </a:r>
            <a:r>
              <a:rPr sz="3000" spc="360" dirty="0">
                <a:latin typeface="Tahoma"/>
                <a:cs typeface="Tahoma"/>
              </a:rPr>
              <a:t>M</a:t>
            </a:r>
            <a:r>
              <a:rPr sz="3000" spc="275" dirty="0">
                <a:latin typeface="Tahoma"/>
                <a:cs typeface="Tahoma"/>
              </a:rPr>
              <a:t>.</a:t>
            </a:r>
            <a:r>
              <a:rPr sz="3000" spc="240" dirty="0">
                <a:latin typeface="Tahoma"/>
                <a:cs typeface="Tahoma"/>
              </a:rPr>
              <a:t>A</a:t>
            </a:r>
            <a:r>
              <a:rPr sz="3000" spc="40" dirty="0">
                <a:latin typeface="Tahoma"/>
                <a:cs typeface="Tahoma"/>
              </a:rPr>
              <a:t>.</a:t>
            </a:r>
            <a:r>
              <a:rPr sz="3000" spc="-420" dirty="0">
                <a:latin typeface="Tahoma"/>
                <a:cs typeface="Tahoma"/>
              </a:rPr>
              <a:t> </a:t>
            </a:r>
            <a:r>
              <a:rPr sz="3000" spc="325" dirty="0">
                <a:latin typeface="Tahoma"/>
                <a:cs typeface="Tahoma"/>
              </a:rPr>
              <a:t>E</a:t>
            </a:r>
            <a:r>
              <a:rPr sz="3000" spc="335" dirty="0">
                <a:latin typeface="Tahoma"/>
                <a:cs typeface="Tahoma"/>
              </a:rPr>
              <a:t>LF</a:t>
            </a:r>
            <a:r>
              <a:rPr sz="3000" spc="340" dirty="0">
                <a:latin typeface="Tahoma"/>
                <a:cs typeface="Tahoma"/>
              </a:rPr>
              <a:t>ATTA</a:t>
            </a:r>
            <a:r>
              <a:rPr sz="3000" spc="90" dirty="0">
                <a:latin typeface="Tahoma"/>
                <a:cs typeface="Tahoma"/>
              </a:rPr>
              <a:t>H</a:t>
            </a:r>
            <a:endParaRPr sz="30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04830" y="0"/>
            <a:ext cx="7583170" cy="10287000"/>
            <a:chOff x="10704830" y="0"/>
            <a:chExt cx="7583170" cy="10287000"/>
          </a:xfrm>
        </p:grpSpPr>
        <p:sp>
          <p:nvSpPr>
            <p:cNvPr id="6" name="object 6"/>
            <p:cNvSpPr/>
            <p:nvPr/>
          </p:nvSpPr>
          <p:spPr>
            <a:xfrm>
              <a:off x="13644880" y="501015"/>
              <a:ext cx="4643120" cy="9283700"/>
            </a:xfrm>
            <a:custGeom>
              <a:avLst/>
              <a:gdLst/>
              <a:ahLst/>
              <a:cxnLst/>
              <a:rect l="l" t="t" r="r" b="b"/>
              <a:pathLst>
                <a:path w="4643119" h="9283700">
                  <a:moveTo>
                    <a:pt x="4641850" y="0"/>
                  </a:moveTo>
                  <a:lnTo>
                    <a:pt x="0" y="4641849"/>
                  </a:lnTo>
                  <a:lnTo>
                    <a:pt x="4641850" y="9283700"/>
                  </a:lnTo>
                  <a:lnTo>
                    <a:pt x="4643119" y="9282430"/>
                  </a:lnTo>
                  <a:lnTo>
                    <a:pt x="4643119" y="634"/>
                  </a:lnTo>
                  <a:lnTo>
                    <a:pt x="4641850" y="0"/>
                  </a:lnTo>
                  <a:close/>
                </a:path>
              </a:pathLst>
            </a:custGeom>
            <a:solidFill>
              <a:srgbClr val="526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149705" y="1004569"/>
              <a:ext cx="4137660" cy="8275320"/>
            </a:xfrm>
            <a:custGeom>
              <a:avLst/>
              <a:gdLst/>
              <a:ahLst/>
              <a:cxnLst/>
              <a:rect l="l" t="t" r="r" b="b"/>
              <a:pathLst>
                <a:path w="4137659" h="8275320">
                  <a:moveTo>
                    <a:pt x="4137659" y="0"/>
                  </a:moveTo>
                  <a:lnTo>
                    <a:pt x="0" y="4137659"/>
                  </a:lnTo>
                  <a:lnTo>
                    <a:pt x="4137659" y="8275320"/>
                  </a:lnTo>
                  <a:lnTo>
                    <a:pt x="4137659" y="8013064"/>
                  </a:lnTo>
                  <a:lnTo>
                    <a:pt x="259714" y="4135754"/>
                  </a:lnTo>
                  <a:lnTo>
                    <a:pt x="4137659" y="257809"/>
                  </a:lnTo>
                  <a:lnTo>
                    <a:pt x="41376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704830" y="0"/>
              <a:ext cx="7041515" cy="10287000"/>
            </a:xfrm>
            <a:custGeom>
              <a:avLst/>
              <a:gdLst/>
              <a:ahLst/>
              <a:cxnLst/>
              <a:rect l="l" t="t" r="r" b="b"/>
              <a:pathLst>
                <a:path w="7041515" h="10287000">
                  <a:moveTo>
                    <a:pt x="1899285" y="1621790"/>
                  </a:moveTo>
                  <a:lnTo>
                    <a:pt x="3520439" y="3242945"/>
                  </a:lnTo>
                  <a:lnTo>
                    <a:pt x="3796664" y="3242945"/>
                  </a:lnTo>
                  <a:lnTo>
                    <a:pt x="3923664" y="3115945"/>
                  </a:lnTo>
                  <a:lnTo>
                    <a:pt x="3648075" y="3115945"/>
                  </a:lnTo>
                  <a:lnTo>
                    <a:pt x="1899285" y="1621790"/>
                  </a:lnTo>
                  <a:close/>
                </a:path>
                <a:path w="7041515" h="10287000">
                  <a:moveTo>
                    <a:pt x="7039610" y="0"/>
                  </a:moveTo>
                  <a:lnTo>
                    <a:pt x="6764020" y="0"/>
                  </a:lnTo>
                  <a:lnTo>
                    <a:pt x="3648075" y="3115945"/>
                  </a:lnTo>
                  <a:lnTo>
                    <a:pt x="3923664" y="3115945"/>
                  </a:lnTo>
                  <a:lnTo>
                    <a:pt x="7039610" y="0"/>
                  </a:lnTo>
                  <a:close/>
                </a:path>
                <a:path w="7041515" h="10287000">
                  <a:moveTo>
                    <a:pt x="277495" y="0"/>
                  </a:moveTo>
                  <a:lnTo>
                    <a:pt x="1904" y="0"/>
                  </a:lnTo>
                  <a:lnTo>
                    <a:pt x="1899285" y="1621790"/>
                  </a:lnTo>
                  <a:lnTo>
                    <a:pt x="277495" y="0"/>
                  </a:lnTo>
                  <a:close/>
                </a:path>
                <a:path w="7041515" h="10287000">
                  <a:moveTo>
                    <a:pt x="3520439" y="6766559"/>
                  </a:moveTo>
                  <a:lnTo>
                    <a:pt x="0" y="10286999"/>
                  </a:lnTo>
                  <a:lnTo>
                    <a:pt x="271779" y="10286999"/>
                  </a:lnTo>
                  <a:lnTo>
                    <a:pt x="3520439" y="7038340"/>
                  </a:lnTo>
                  <a:lnTo>
                    <a:pt x="3792854" y="7038340"/>
                  </a:lnTo>
                  <a:lnTo>
                    <a:pt x="3520439" y="6766559"/>
                  </a:lnTo>
                  <a:close/>
                </a:path>
                <a:path w="7041515" h="10287000">
                  <a:moveTo>
                    <a:pt x="3792854" y="7038340"/>
                  </a:moveTo>
                  <a:lnTo>
                    <a:pt x="3520439" y="7038340"/>
                  </a:lnTo>
                  <a:lnTo>
                    <a:pt x="6769735" y="10286999"/>
                  </a:lnTo>
                  <a:lnTo>
                    <a:pt x="7041514" y="10286999"/>
                  </a:lnTo>
                  <a:lnTo>
                    <a:pt x="3792854" y="703834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30555" y="1989454"/>
              <a:ext cx="3894455" cy="52076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296265" y="1955799"/>
              <a:ext cx="3963035" cy="5274310"/>
            </a:xfrm>
            <a:custGeom>
              <a:avLst/>
              <a:gdLst/>
              <a:ahLst/>
              <a:cxnLst/>
              <a:rect l="l" t="t" r="r" b="b"/>
              <a:pathLst>
                <a:path w="3963034" h="5274309">
                  <a:moveTo>
                    <a:pt x="3963035" y="0"/>
                  </a:moveTo>
                  <a:lnTo>
                    <a:pt x="0" y="0"/>
                  </a:lnTo>
                  <a:lnTo>
                    <a:pt x="0" y="68580"/>
                  </a:lnTo>
                  <a:lnTo>
                    <a:pt x="0" y="5207000"/>
                  </a:lnTo>
                  <a:lnTo>
                    <a:pt x="0" y="5274310"/>
                  </a:lnTo>
                  <a:lnTo>
                    <a:pt x="3963035" y="5274310"/>
                  </a:lnTo>
                  <a:lnTo>
                    <a:pt x="3963035" y="5207000"/>
                  </a:lnTo>
                  <a:lnTo>
                    <a:pt x="68580" y="5207000"/>
                  </a:lnTo>
                  <a:lnTo>
                    <a:pt x="68580" y="68580"/>
                  </a:lnTo>
                  <a:lnTo>
                    <a:pt x="3894455" y="68580"/>
                  </a:lnTo>
                  <a:lnTo>
                    <a:pt x="3894455" y="5206365"/>
                  </a:lnTo>
                  <a:lnTo>
                    <a:pt x="3963035" y="5206365"/>
                  </a:lnTo>
                  <a:lnTo>
                    <a:pt x="3963035" y="68580"/>
                  </a:lnTo>
                  <a:lnTo>
                    <a:pt x="3963035" y="67945"/>
                  </a:lnTo>
                  <a:lnTo>
                    <a:pt x="3963035" y="0"/>
                  </a:lnTo>
                  <a:close/>
                </a:path>
              </a:pathLst>
            </a:custGeom>
            <a:solidFill>
              <a:srgbClr val="526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89690" y="3089275"/>
              <a:ext cx="3892550" cy="520763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455400" y="3055619"/>
              <a:ext cx="3963035" cy="5274310"/>
            </a:xfrm>
            <a:custGeom>
              <a:avLst/>
              <a:gdLst/>
              <a:ahLst/>
              <a:cxnLst/>
              <a:rect l="l" t="t" r="r" b="b"/>
              <a:pathLst>
                <a:path w="3963034" h="5274309">
                  <a:moveTo>
                    <a:pt x="3963035" y="0"/>
                  </a:moveTo>
                  <a:lnTo>
                    <a:pt x="0" y="0"/>
                  </a:lnTo>
                  <a:lnTo>
                    <a:pt x="0" y="68580"/>
                  </a:lnTo>
                  <a:lnTo>
                    <a:pt x="0" y="5207000"/>
                  </a:lnTo>
                  <a:lnTo>
                    <a:pt x="0" y="5274310"/>
                  </a:lnTo>
                  <a:lnTo>
                    <a:pt x="3963035" y="5274310"/>
                  </a:lnTo>
                  <a:lnTo>
                    <a:pt x="3963035" y="5207000"/>
                  </a:lnTo>
                  <a:lnTo>
                    <a:pt x="68580" y="5207000"/>
                  </a:lnTo>
                  <a:lnTo>
                    <a:pt x="68580" y="68580"/>
                  </a:lnTo>
                  <a:lnTo>
                    <a:pt x="3894455" y="68580"/>
                  </a:lnTo>
                  <a:lnTo>
                    <a:pt x="3894455" y="5206365"/>
                  </a:lnTo>
                  <a:lnTo>
                    <a:pt x="3963035" y="5206365"/>
                  </a:lnTo>
                  <a:lnTo>
                    <a:pt x="3963035" y="68580"/>
                  </a:lnTo>
                  <a:lnTo>
                    <a:pt x="3963035" y="67945"/>
                  </a:lnTo>
                  <a:lnTo>
                    <a:pt x="3963035" y="0"/>
                  </a:lnTo>
                  <a:close/>
                </a:path>
              </a:pathLst>
            </a:custGeom>
            <a:solidFill>
              <a:srgbClr val="526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1439" y="4141596"/>
            <a:ext cx="123190" cy="12318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1439" y="4674996"/>
            <a:ext cx="123190" cy="12318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1439" y="5208396"/>
            <a:ext cx="123190" cy="12318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1439" y="5739638"/>
            <a:ext cx="123190" cy="12318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1439" y="6273038"/>
            <a:ext cx="123190" cy="12318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1439" y="6806438"/>
            <a:ext cx="123190" cy="12318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9250" y="8267445"/>
            <a:ext cx="123189" cy="12318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009253" y="9279015"/>
            <a:ext cx="270510" cy="396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2400" dirty="0">
                <a:latin typeface="Verdana"/>
                <a:cs typeface="Verdana"/>
              </a:rPr>
              <a:t>4</a:t>
            </a:fld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149475" cy="3391535"/>
            <a:chOff x="0" y="0"/>
            <a:chExt cx="2149475" cy="339153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149475" cy="3391535"/>
            </a:xfrm>
            <a:custGeom>
              <a:avLst/>
              <a:gdLst/>
              <a:ahLst/>
              <a:cxnLst/>
              <a:rect l="l" t="t" r="r" b="b"/>
              <a:pathLst>
                <a:path w="2149475" h="3391535">
                  <a:moveTo>
                    <a:pt x="907923" y="0"/>
                  </a:moveTo>
                  <a:lnTo>
                    <a:pt x="0" y="0"/>
                  </a:lnTo>
                  <a:lnTo>
                    <a:pt x="0" y="3391027"/>
                  </a:lnTo>
                  <a:lnTo>
                    <a:pt x="2149475" y="1241552"/>
                  </a:lnTo>
                  <a:lnTo>
                    <a:pt x="907923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907539" cy="3148965"/>
            </a:xfrm>
            <a:custGeom>
              <a:avLst/>
              <a:gdLst/>
              <a:ahLst/>
              <a:cxnLst/>
              <a:rect l="l" t="t" r="r" b="b"/>
              <a:pathLst>
                <a:path w="1907539" h="3148965">
                  <a:moveTo>
                    <a:pt x="1847850" y="1181861"/>
                  </a:moveTo>
                  <a:lnTo>
                    <a:pt x="0" y="3029711"/>
                  </a:lnTo>
                  <a:lnTo>
                    <a:pt x="0" y="3148456"/>
                  </a:lnTo>
                  <a:lnTo>
                    <a:pt x="1907539" y="1240917"/>
                  </a:lnTo>
                  <a:lnTo>
                    <a:pt x="1847850" y="1181861"/>
                  </a:lnTo>
                  <a:close/>
                </a:path>
                <a:path w="1907539" h="3148965">
                  <a:moveTo>
                    <a:pt x="666616" y="0"/>
                  </a:moveTo>
                  <a:lnTo>
                    <a:pt x="547249" y="0"/>
                  </a:lnTo>
                  <a:lnTo>
                    <a:pt x="1788795" y="1240917"/>
                  </a:lnTo>
                  <a:lnTo>
                    <a:pt x="1847850" y="1181861"/>
                  </a:lnTo>
                  <a:lnTo>
                    <a:pt x="666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3210" y="2945892"/>
              <a:ext cx="180975" cy="18097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6137889" y="0"/>
            <a:ext cx="2150110" cy="3391535"/>
            <a:chOff x="16137889" y="0"/>
            <a:chExt cx="2150110" cy="3391535"/>
          </a:xfrm>
        </p:grpSpPr>
        <p:sp>
          <p:nvSpPr>
            <p:cNvPr id="7" name="object 7"/>
            <p:cNvSpPr/>
            <p:nvPr/>
          </p:nvSpPr>
          <p:spPr>
            <a:xfrm>
              <a:off x="16137889" y="0"/>
              <a:ext cx="2149475" cy="3391535"/>
            </a:xfrm>
            <a:custGeom>
              <a:avLst/>
              <a:gdLst/>
              <a:ahLst/>
              <a:cxnLst/>
              <a:rect l="l" t="t" r="r" b="b"/>
              <a:pathLst>
                <a:path w="2149475" h="3391535">
                  <a:moveTo>
                    <a:pt x="2149475" y="0"/>
                  </a:moveTo>
                  <a:lnTo>
                    <a:pt x="1241552" y="0"/>
                  </a:lnTo>
                  <a:lnTo>
                    <a:pt x="0" y="1241552"/>
                  </a:lnTo>
                  <a:lnTo>
                    <a:pt x="2149475" y="3391027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75379" y="0"/>
              <a:ext cx="1912620" cy="3154045"/>
            </a:xfrm>
            <a:custGeom>
              <a:avLst/>
              <a:gdLst/>
              <a:ahLst/>
              <a:cxnLst/>
              <a:rect l="l" t="t" r="r" b="b"/>
              <a:pathLst>
                <a:path w="1912619" h="3154045">
                  <a:moveTo>
                    <a:pt x="1362830" y="0"/>
                  </a:moveTo>
                  <a:lnTo>
                    <a:pt x="1240916" y="0"/>
                  </a:lnTo>
                  <a:lnTo>
                    <a:pt x="0" y="1240917"/>
                  </a:lnTo>
                  <a:lnTo>
                    <a:pt x="1912619" y="3153536"/>
                  </a:lnTo>
                  <a:lnTo>
                    <a:pt x="1912619" y="3032252"/>
                  </a:lnTo>
                  <a:lnTo>
                    <a:pt x="121284" y="1240917"/>
                  </a:lnTo>
                  <a:lnTo>
                    <a:pt x="13628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77358" y="978153"/>
            <a:ext cx="769810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12490" algn="l"/>
              </a:tabLst>
            </a:pPr>
            <a:r>
              <a:rPr spc="345" dirty="0"/>
              <a:t>P</a:t>
            </a:r>
            <a:r>
              <a:rPr spc="360" dirty="0"/>
              <a:t>R</a:t>
            </a:r>
            <a:r>
              <a:rPr spc="370" dirty="0"/>
              <a:t>O</a:t>
            </a:r>
            <a:r>
              <a:rPr spc="335" dirty="0"/>
              <a:t>BL</a:t>
            </a:r>
            <a:r>
              <a:rPr spc="350" dirty="0"/>
              <a:t>E</a:t>
            </a:r>
            <a:r>
              <a:rPr spc="170" dirty="0"/>
              <a:t>M</a:t>
            </a:r>
            <a:r>
              <a:rPr dirty="0"/>
              <a:t>	</a:t>
            </a:r>
            <a:r>
              <a:rPr spc="335" dirty="0"/>
              <a:t>S</a:t>
            </a:r>
            <a:r>
              <a:rPr spc="365" dirty="0"/>
              <a:t>TAT</a:t>
            </a:r>
            <a:r>
              <a:rPr spc="370" dirty="0"/>
              <a:t>EM</a:t>
            </a:r>
            <a:r>
              <a:rPr spc="365" dirty="0"/>
              <a:t>E</a:t>
            </a:r>
            <a:r>
              <a:rPr spc="370" dirty="0"/>
              <a:t>N</a:t>
            </a:r>
            <a:r>
              <a:rPr spc="365" dirty="0"/>
              <a:t>T</a:t>
            </a:r>
            <a:r>
              <a:rPr spc="114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970277" y="2687853"/>
            <a:ext cx="15020290" cy="182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3400" spc="-120" dirty="0">
                <a:latin typeface="Verdana"/>
                <a:cs typeface="Verdana"/>
              </a:rPr>
              <a:t>As </a:t>
            </a:r>
            <a:r>
              <a:rPr sz="3400" spc="-100" dirty="0">
                <a:latin typeface="Verdana"/>
                <a:cs typeface="Verdana"/>
              </a:rPr>
              <a:t>Everything </a:t>
            </a:r>
            <a:r>
              <a:rPr sz="3400" spc="-130" dirty="0">
                <a:latin typeface="Verdana"/>
                <a:cs typeface="Verdana"/>
              </a:rPr>
              <a:t>now </a:t>
            </a:r>
            <a:r>
              <a:rPr sz="3400" spc="-70" dirty="0">
                <a:latin typeface="Verdana"/>
                <a:cs typeface="Verdana"/>
              </a:rPr>
              <a:t>is </a:t>
            </a:r>
            <a:r>
              <a:rPr sz="3400" spc="-105" dirty="0">
                <a:latin typeface="Verdana"/>
                <a:cs typeface="Verdana"/>
              </a:rPr>
              <a:t>being </a:t>
            </a:r>
            <a:r>
              <a:rPr sz="3400" spc="-80" dirty="0">
                <a:latin typeface="Verdana"/>
                <a:cs typeface="Verdana"/>
              </a:rPr>
              <a:t>digitally </a:t>
            </a:r>
            <a:r>
              <a:rPr sz="3400" spc="-100" dirty="0">
                <a:latin typeface="Verdana"/>
                <a:cs typeface="Verdana"/>
              </a:rPr>
              <a:t>transformed, the value </a:t>
            </a:r>
            <a:r>
              <a:rPr sz="3400" spc="-95" dirty="0">
                <a:latin typeface="Verdana"/>
                <a:cs typeface="Verdana"/>
              </a:rPr>
              <a:t>of </a:t>
            </a:r>
            <a:r>
              <a:rPr sz="3400" spc="-100" dirty="0">
                <a:latin typeface="Verdana"/>
                <a:cs typeface="Verdana"/>
              </a:rPr>
              <a:t>e-business </a:t>
            </a:r>
            <a:r>
              <a:rPr sz="3400" spc="-1185" dirty="0">
                <a:latin typeface="Verdana"/>
                <a:cs typeface="Verdana"/>
              </a:rPr>
              <a:t> </a:t>
            </a:r>
            <a:r>
              <a:rPr sz="3400" spc="-5" dirty="0">
                <a:latin typeface="Verdana"/>
                <a:cs typeface="Verdana"/>
              </a:rPr>
              <a:t>increases.</a:t>
            </a:r>
            <a:endParaRPr sz="3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3400" spc="-95" dirty="0">
                <a:latin typeface="Verdana"/>
                <a:cs typeface="Verdana"/>
              </a:rPr>
              <a:t>Within</a:t>
            </a:r>
            <a:r>
              <a:rPr sz="3400" spc="-125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the</a:t>
            </a:r>
            <a:r>
              <a:rPr sz="3400" spc="-85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past</a:t>
            </a:r>
            <a:r>
              <a:rPr sz="3400" spc="-90" dirty="0">
                <a:latin typeface="Verdana"/>
                <a:cs typeface="Verdana"/>
              </a:rPr>
              <a:t> </a:t>
            </a:r>
            <a:r>
              <a:rPr sz="3400" spc="-120" dirty="0">
                <a:latin typeface="Verdana"/>
                <a:cs typeface="Verdana"/>
              </a:rPr>
              <a:t>10</a:t>
            </a:r>
            <a:r>
              <a:rPr sz="3400" spc="-110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years,</a:t>
            </a:r>
            <a:r>
              <a:rPr sz="3400" spc="-90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online</a:t>
            </a:r>
            <a:r>
              <a:rPr sz="3400" spc="-100" dirty="0">
                <a:latin typeface="Verdana"/>
                <a:cs typeface="Verdana"/>
              </a:rPr>
              <a:t> </a:t>
            </a:r>
            <a:r>
              <a:rPr sz="3400" spc="-105" dirty="0">
                <a:latin typeface="Verdana"/>
                <a:cs typeface="Verdana"/>
              </a:rPr>
              <a:t>shopping</a:t>
            </a:r>
            <a:r>
              <a:rPr sz="3400" spc="-100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has</a:t>
            </a:r>
            <a:r>
              <a:rPr sz="3400" spc="-95" dirty="0">
                <a:latin typeface="Verdana"/>
                <a:cs typeface="Verdana"/>
              </a:rPr>
              <a:t> </a:t>
            </a:r>
            <a:r>
              <a:rPr sz="3400" spc="-85" dirty="0">
                <a:latin typeface="Verdana"/>
                <a:cs typeface="Verdana"/>
              </a:rPr>
              <a:t>significantly</a:t>
            </a:r>
            <a:r>
              <a:rPr sz="3400" spc="-120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increased.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7854" y="5823584"/>
            <a:ext cx="1301750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spc="395" dirty="0">
                <a:solidFill>
                  <a:srgbClr val="2A499D"/>
                </a:solidFill>
                <a:latin typeface="Trebuchet MS"/>
                <a:cs typeface="Trebuchet MS"/>
              </a:rPr>
              <a:t>LET'S</a:t>
            </a:r>
            <a:r>
              <a:rPr sz="5000" b="1" spc="190" dirty="0">
                <a:solidFill>
                  <a:srgbClr val="2A499D"/>
                </a:solidFill>
                <a:latin typeface="Trebuchet MS"/>
                <a:cs typeface="Trebuchet MS"/>
              </a:rPr>
              <a:t> </a:t>
            </a:r>
            <a:r>
              <a:rPr sz="5000" b="1" spc="370" dirty="0">
                <a:solidFill>
                  <a:srgbClr val="2A499D"/>
                </a:solidFill>
                <a:latin typeface="Trebuchet MS"/>
                <a:cs typeface="Trebuchet MS"/>
              </a:rPr>
              <a:t>SEE</a:t>
            </a:r>
            <a:r>
              <a:rPr sz="5000" b="1" spc="165" dirty="0">
                <a:solidFill>
                  <a:srgbClr val="2A499D"/>
                </a:solidFill>
                <a:latin typeface="Trebuchet MS"/>
                <a:cs typeface="Trebuchet MS"/>
              </a:rPr>
              <a:t> </a:t>
            </a:r>
            <a:r>
              <a:rPr sz="5000" b="1" spc="440" dirty="0">
                <a:solidFill>
                  <a:srgbClr val="2A499D"/>
                </a:solidFill>
                <a:latin typeface="Trebuchet MS"/>
                <a:cs typeface="Trebuchet MS"/>
              </a:rPr>
              <a:t>SOME</a:t>
            </a:r>
            <a:r>
              <a:rPr sz="5000" b="1" spc="185" dirty="0">
                <a:solidFill>
                  <a:srgbClr val="2A499D"/>
                </a:solidFill>
                <a:latin typeface="Trebuchet MS"/>
                <a:cs typeface="Trebuchet MS"/>
              </a:rPr>
              <a:t> </a:t>
            </a:r>
            <a:r>
              <a:rPr sz="5000" b="1" spc="484" dirty="0">
                <a:solidFill>
                  <a:srgbClr val="2A499D"/>
                </a:solidFill>
                <a:latin typeface="Trebuchet MS"/>
                <a:cs typeface="Trebuchet MS"/>
              </a:rPr>
              <a:t>IMPORTANT</a:t>
            </a:r>
            <a:r>
              <a:rPr sz="5000" b="1" spc="245" dirty="0">
                <a:solidFill>
                  <a:srgbClr val="2A499D"/>
                </a:solidFill>
                <a:latin typeface="Trebuchet MS"/>
                <a:cs typeface="Trebuchet MS"/>
              </a:rPr>
              <a:t> </a:t>
            </a:r>
            <a:r>
              <a:rPr sz="5000" b="1" spc="450" dirty="0">
                <a:solidFill>
                  <a:srgbClr val="2A499D"/>
                </a:solidFill>
                <a:latin typeface="Trebuchet MS"/>
                <a:cs typeface="Trebuchet MS"/>
              </a:rPr>
              <a:t>ANALYSIS</a:t>
            </a:r>
            <a:endParaRPr sz="500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3210" y="4142866"/>
            <a:ext cx="180340" cy="18033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009253" y="9279015"/>
            <a:ext cx="270510" cy="396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z="2400" dirty="0">
                <a:latin typeface="Verdana"/>
                <a:cs typeface="Verdana"/>
              </a:rPr>
              <a:t>5</a:t>
            </a:fld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0446" y="991870"/>
            <a:ext cx="549148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1865" algn="l"/>
              </a:tabLst>
            </a:pPr>
            <a:r>
              <a:rPr spc="420" dirty="0"/>
              <a:t>S</a:t>
            </a:r>
            <a:r>
              <a:rPr spc="520" dirty="0"/>
              <a:t>O</a:t>
            </a:r>
            <a:r>
              <a:rPr spc="550" dirty="0"/>
              <a:t>M</a:t>
            </a:r>
            <a:r>
              <a:rPr spc="275" dirty="0"/>
              <a:t>E</a:t>
            </a:r>
            <a:r>
              <a:rPr dirty="0"/>
              <a:t>	</a:t>
            </a:r>
            <a:r>
              <a:rPr spc="520" dirty="0"/>
              <a:t>A</a:t>
            </a:r>
            <a:r>
              <a:rPr spc="530" dirty="0"/>
              <a:t>N</a:t>
            </a:r>
            <a:r>
              <a:rPr spc="509" dirty="0"/>
              <a:t>A</a:t>
            </a:r>
            <a:r>
              <a:rPr spc="490" dirty="0"/>
              <a:t>L</a:t>
            </a:r>
            <a:r>
              <a:rPr spc="509" dirty="0"/>
              <a:t>Y</a:t>
            </a:r>
            <a:r>
              <a:rPr spc="445" dirty="0"/>
              <a:t>S</a:t>
            </a:r>
            <a:r>
              <a:rPr spc="345" dirty="0"/>
              <a:t>I</a:t>
            </a:r>
            <a:r>
              <a:rPr spc="245"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44000" y="0"/>
            <a:ext cx="9144000" cy="9258300"/>
            <a:chOff x="9144000" y="0"/>
            <a:chExt cx="9144000" cy="9258300"/>
          </a:xfrm>
        </p:grpSpPr>
        <p:sp>
          <p:nvSpPr>
            <p:cNvPr id="4" name="object 4"/>
            <p:cNvSpPr/>
            <p:nvPr/>
          </p:nvSpPr>
          <p:spPr>
            <a:xfrm>
              <a:off x="16137890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75380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2571750"/>
              <a:ext cx="8001000" cy="66865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132189" y="8652154"/>
            <a:ext cx="525399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42515" algn="l"/>
              </a:tabLst>
            </a:pPr>
            <a:r>
              <a:rPr sz="3400" spc="-5" dirty="0">
                <a:latin typeface="Tahoma"/>
                <a:cs typeface="Tahoma"/>
              </a:rPr>
              <a:t>Reference:	TIDIO</a:t>
            </a:r>
            <a:r>
              <a:rPr sz="3400" spc="470" dirty="0">
                <a:latin typeface="Tahoma"/>
                <a:cs typeface="Tahoma"/>
              </a:rPr>
              <a:t> </a:t>
            </a:r>
            <a:r>
              <a:rPr sz="3400" spc="-5" dirty="0">
                <a:latin typeface="Tahoma"/>
                <a:cs typeface="Tahoma"/>
              </a:rPr>
              <a:t>Analysis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0236" y="3302025"/>
            <a:ext cx="6989445" cy="182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3400" spc="145" dirty="0">
                <a:latin typeface="Tahoma"/>
                <a:cs typeface="Tahoma"/>
              </a:rPr>
              <a:t>This </a:t>
            </a:r>
            <a:r>
              <a:rPr sz="3400" spc="135" dirty="0">
                <a:latin typeface="Tahoma"/>
                <a:cs typeface="Tahoma"/>
              </a:rPr>
              <a:t>figure </a:t>
            </a:r>
            <a:r>
              <a:rPr sz="3400" spc="180" dirty="0">
                <a:latin typeface="Tahoma"/>
                <a:cs typeface="Tahoma"/>
              </a:rPr>
              <a:t>shows </a:t>
            </a:r>
            <a:r>
              <a:rPr sz="3400" spc="150" dirty="0">
                <a:latin typeface="Tahoma"/>
                <a:cs typeface="Tahoma"/>
              </a:rPr>
              <a:t>the </a:t>
            </a:r>
            <a:r>
              <a:rPr sz="3400" spc="130" dirty="0">
                <a:latin typeface="Tahoma"/>
                <a:cs typeface="Tahoma"/>
              </a:rPr>
              <a:t>significant </a:t>
            </a:r>
            <a:r>
              <a:rPr sz="3400" spc="135" dirty="0">
                <a:latin typeface="Tahoma"/>
                <a:cs typeface="Tahoma"/>
              </a:rPr>
              <a:t> </a:t>
            </a:r>
            <a:r>
              <a:rPr sz="3400" spc="165" dirty="0">
                <a:latin typeface="Tahoma"/>
                <a:cs typeface="Tahoma"/>
              </a:rPr>
              <a:t>growth</a:t>
            </a:r>
            <a:r>
              <a:rPr sz="3400" spc="-120" dirty="0">
                <a:latin typeface="Tahoma"/>
                <a:cs typeface="Tahoma"/>
              </a:rPr>
              <a:t> </a:t>
            </a:r>
            <a:r>
              <a:rPr sz="3400" spc="140" dirty="0">
                <a:latin typeface="Tahoma"/>
                <a:cs typeface="Tahoma"/>
              </a:rPr>
              <a:t>of</a:t>
            </a:r>
            <a:r>
              <a:rPr sz="3400" spc="-110" dirty="0">
                <a:latin typeface="Tahoma"/>
                <a:cs typeface="Tahoma"/>
              </a:rPr>
              <a:t> </a:t>
            </a:r>
            <a:r>
              <a:rPr sz="3400" spc="180" dirty="0">
                <a:latin typeface="Tahoma"/>
                <a:cs typeface="Tahoma"/>
              </a:rPr>
              <a:t>e-commerce</a:t>
            </a:r>
            <a:r>
              <a:rPr sz="3400" spc="-110" dirty="0">
                <a:latin typeface="Tahoma"/>
                <a:cs typeface="Tahoma"/>
              </a:rPr>
              <a:t> </a:t>
            </a:r>
            <a:r>
              <a:rPr sz="3400" spc="170" dirty="0">
                <a:latin typeface="Tahoma"/>
                <a:cs typeface="Tahoma"/>
              </a:rPr>
              <a:t>from</a:t>
            </a:r>
            <a:r>
              <a:rPr sz="3400" spc="-100" dirty="0">
                <a:latin typeface="Tahoma"/>
                <a:cs typeface="Tahoma"/>
              </a:rPr>
              <a:t> </a:t>
            </a:r>
            <a:r>
              <a:rPr sz="3400" spc="175" dirty="0">
                <a:latin typeface="Tahoma"/>
                <a:cs typeface="Tahoma"/>
              </a:rPr>
              <a:t>2014 </a:t>
            </a:r>
            <a:r>
              <a:rPr sz="3400" spc="-1045" dirty="0">
                <a:latin typeface="Tahoma"/>
                <a:cs typeface="Tahoma"/>
              </a:rPr>
              <a:t> </a:t>
            </a:r>
            <a:r>
              <a:rPr sz="3400" spc="75" dirty="0">
                <a:latin typeface="Tahoma"/>
                <a:cs typeface="Tahoma"/>
              </a:rPr>
              <a:t>till</a:t>
            </a:r>
            <a:r>
              <a:rPr sz="3400" spc="90" dirty="0">
                <a:latin typeface="Tahoma"/>
                <a:cs typeface="Tahoma"/>
              </a:rPr>
              <a:t> </a:t>
            </a:r>
            <a:r>
              <a:rPr sz="3400" spc="165" dirty="0">
                <a:latin typeface="Tahoma"/>
                <a:cs typeface="Tahoma"/>
              </a:rPr>
              <a:t>2025.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2149475" cy="3402965"/>
            <a:chOff x="0" y="0"/>
            <a:chExt cx="2149475" cy="3402965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5"/>
                  </a:lnTo>
                  <a:lnTo>
                    <a:pt x="2149475" y="1253490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5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930" y="3559683"/>
            <a:ext cx="180340" cy="18034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8758" y="991870"/>
            <a:ext cx="814578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9" dirty="0"/>
              <a:t>INNOVIATIVE</a:t>
            </a:r>
            <a:r>
              <a:rPr spc="285" dirty="0"/>
              <a:t> </a:t>
            </a:r>
            <a:r>
              <a:rPr spc="470" dirty="0"/>
              <a:t>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0236" y="3300501"/>
            <a:ext cx="5949315" cy="2423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3400" spc="145" dirty="0">
                <a:latin typeface="Tahoma"/>
                <a:cs typeface="Tahoma"/>
              </a:rPr>
              <a:t>This</a:t>
            </a:r>
            <a:r>
              <a:rPr sz="3400" spc="-50" dirty="0">
                <a:latin typeface="Tahoma"/>
                <a:cs typeface="Tahoma"/>
              </a:rPr>
              <a:t> </a:t>
            </a:r>
            <a:r>
              <a:rPr sz="3400" spc="135" dirty="0">
                <a:latin typeface="Tahoma"/>
                <a:cs typeface="Tahoma"/>
              </a:rPr>
              <a:t>figure</a:t>
            </a:r>
            <a:r>
              <a:rPr sz="3400" spc="-45" dirty="0">
                <a:latin typeface="Tahoma"/>
                <a:cs typeface="Tahoma"/>
              </a:rPr>
              <a:t> </a:t>
            </a:r>
            <a:r>
              <a:rPr sz="3400" spc="180" dirty="0">
                <a:latin typeface="Tahoma"/>
                <a:cs typeface="Tahoma"/>
              </a:rPr>
              <a:t>shows</a:t>
            </a:r>
            <a:r>
              <a:rPr sz="3400" spc="-45" dirty="0">
                <a:latin typeface="Tahoma"/>
                <a:cs typeface="Tahoma"/>
              </a:rPr>
              <a:t> </a:t>
            </a:r>
            <a:r>
              <a:rPr sz="3400" spc="200" dirty="0">
                <a:latin typeface="Tahoma"/>
                <a:cs typeface="Tahoma"/>
              </a:rPr>
              <a:t>how</a:t>
            </a:r>
            <a:r>
              <a:rPr sz="3400" spc="100" dirty="0">
                <a:latin typeface="Tahoma"/>
                <a:cs typeface="Tahoma"/>
              </a:rPr>
              <a:t> </a:t>
            </a:r>
            <a:r>
              <a:rPr sz="3400" spc="195" dirty="0">
                <a:latin typeface="Tahoma"/>
                <a:cs typeface="Tahoma"/>
              </a:rPr>
              <a:t>much </a:t>
            </a:r>
            <a:r>
              <a:rPr sz="3400" spc="-1050" dirty="0">
                <a:latin typeface="Tahoma"/>
                <a:cs typeface="Tahoma"/>
              </a:rPr>
              <a:t> </a:t>
            </a:r>
            <a:r>
              <a:rPr sz="3400" spc="160" dirty="0">
                <a:latin typeface="Tahoma"/>
                <a:cs typeface="Tahoma"/>
              </a:rPr>
              <a:t>customers </a:t>
            </a:r>
            <a:r>
              <a:rPr sz="3400" spc="175" dirty="0">
                <a:latin typeface="Tahoma"/>
                <a:cs typeface="Tahoma"/>
              </a:rPr>
              <a:t>spend </a:t>
            </a:r>
            <a:r>
              <a:rPr sz="3400" spc="160" dirty="0">
                <a:latin typeface="Tahoma"/>
                <a:cs typeface="Tahoma"/>
              </a:rPr>
              <a:t>time </a:t>
            </a:r>
            <a:r>
              <a:rPr sz="3400" spc="125" dirty="0">
                <a:latin typeface="Tahoma"/>
                <a:cs typeface="Tahoma"/>
              </a:rPr>
              <a:t>in </a:t>
            </a:r>
            <a:r>
              <a:rPr sz="3400" spc="130" dirty="0">
                <a:latin typeface="Tahoma"/>
                <a:cs typeface="Tahoma"/>
              </a:rPr>
              <a:t> </a:t>
            </a:r>
            <a:r>
              <a:rPr sz="3400" spc="160" dirty="0">
                <a:latin typeface="Tahoma"/>
                <a:cs typeface="Tahoma"/>
              </a:rPr>
              <a:t>shopping </a:t>
            </a:r>
            <a:r>
              <a:rPr sz="3400" spc="125" dirty="0">
                <a:latin typeface="Tahoma"/>
                <a:cs typeface="Tahoma"/>
              </a:rPr>
              <a:t>in </a:t>
            </a:r>
            <a:r>
              <a:rPr sz="3400" spc="155" dirty="0">
                <a:latin typeface="Tahoma"/>
                <a:cs typeface="Tahoma"/>
              </a:rPr>
              <a:t>the </a:t>
            </a:r>
            <a:r>
              <a:rPr sz="3400" spc="195" dirty="0">
                <a:latin typeface="Tahoma"/>
                <a:cs typeface="Tahoma"/>
              </a:rPr>
              <a:t>USA </a:t>
            </a:r>
            <a:r>
              <a:rPr sz="3400" spc="135" dirty="0">
                <a:latin typeface="Tahoma"/>
                <a:cs typeface="Tahoma"/>
              </a:rPr>
              <a:t>of </a:t>
            </a:r>
            <a:r>
              <a:rPr sz="3400" spc="140" dirty="0">
                <a:latin typeface="Tahoma"/>
                <a:cs typeface="Tahoma"/>
              </a:rPr>
              <a:t> </a:t>
            </a:r>
            <a:r>
              <a:rPr sz="3400" spc="180" dirty="0">
                <a:latin typeface="Tahoma"/>
                <a:cs typeface="Tahoma"/>
              </a:rPr>
              <a:t>December</a:t>
            </a:r>
            <a:r>
              <a:rPr sz="3400" spc="95" dirty="0">
                <a:latin typeface="Tahoma"/>
                <a:cs typeface="Tahoma"/>
              </a:rPr>
              <a:t> </a:t>
            </a:r>
            <a:r>
              <a:rPr sz="3400" spc="170" dirty="0">
                <a:latin typeface="Tahoma"/>
                <a:cs typeface="Tahoma"/>
              </a:rPr>
              <a:t>2017.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149475" cy="3402965"/>
            <a:chOff x="0" y="0"/>
            <a:chExt cx="2149475" cy="340296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5"/>
                  </a:lnTo>
                  <a:lnTo>
                    <a:pt x="2149475" y="1253490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1847850" y="1193800"/>
                  </a:moveTo>
                  <a:lnTo>
                    <a:pt x="0" y="3041650"/>
                  </a:lnTo>
                  <a:lnTo>
                    <a:pt x="0" y="3160395"/>
                  </a:lnTo>
                  <a:lnTo>
                    <a:pt x="1907539" y="1252854"/>
                  </a:lnTo>
                  <a:lnTo>
                    <a:pt x="1847850" y="1193800"/>
                  </a:lnTo>
                  <a:close/>
                </a:path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1847850" y="1193800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895985" y="0"/>
                  </a:moveTo>
                  <a:lnTo>
                    <a:pt x="0" y="0"/>
                  </a:lnTo>
                  <a:lnTo>
                    <a:pt x="0" y="3402965"/>
                  </a:lnTo>
                  <a:lnTo>
                    <a:pt x="2149475" y="1253490"/>
                  </a:lnTo>
                  <a:lnTo>
                    <a:pt x="89598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907539" cy="3160395"/>
            </a:xfrm>
            <a:custGeom>
              <a:avLst/>
              <a:gdLst/>
              <a:ahLst/>
              <a:cxnLst/>
              <a:rect l="l" t="t" r="r" b="b"/>
              <a:pathLst>
                <a:path w="1907539" h="3160395">
                  <a:moveTo>
                    <a:pt x="654685" y="0"/>
                  </a:moveTo>
                  <a:lnTo>
                    <a:pt x="535305" y="0"/>
                  </a:lnTo>
                  <a:lnTo>
                    <a:pt x="1788795" y="1252854"/>
                  </a:lnTo>
                  <a:lnTo>
                    <a:pt x="0" y="3041650"/>
                  </a:lnTo>
                  <a:lnTo>
                    <a:pt x="0" y="3160395"/>
                  </a:lnTo>
                  <a:lnTo>
                    <a:pt x="1907539" y="1252854"/>
                  </a:lnTo>
                  <a:lnTo>
                    <a:pt x="6546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048750" y="0"/>
            <a:ext cx="9239250" cy="9049385"/>
            <a:chOff x="9048750" y="0"/>
            <a:chExt cx="9239250" cy="9049385"/>
          </a:xfrm>
        </p:grpSpPr>
        <p:sp>
          <p:nvSpPr>
            <p:cNvPr id="10" name="object 10"/>
            <p:cNvSpPr/>
            <p:nvPr/>
          </p:nvSpPr>
          <p:spPr>
            <a:xfrm>
              <a:off x="16137890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75380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137890" y="0"/>
              <a:ext cx="2149475" cy="3402965"/>
            </a:xfrm>
            <a:custGeom>
              <a:avLst/>
              <a:gdLst/>
              <a:ahLst/>
              <a:cxnLst/>
              <a:rect l="l" t="t" r="r" b="b"/>
              <a:pathLst>
                <a:path w="2149475" h="3402965">
                  <a:moveTo>
                    <a:pt x="2149475" y="0"/>
                  </a:moveTo>
                  <a:lnTo>
                    <a:pt x="1253490" y="0"/>
                  </a:lnTo>
                  <a:lnTo>
                    <a:pt x="0" y="1253490"/>
                  </a:lnTo>
                  <a:lnTo>
                    <a:pt x="2149475" y="3402965"/>
                  </a:lnTo>
                  <a:lnTo>
                    <a:pt x="2149475" y="0"/>
                  </a:lnTo>
                  <a:close/>
                </a:path>
              </a:pathLst>
            </a:custGeom>
            <a:solidFill>
              <a:srgbClr val="2A49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75380" y="0"/>
              <a:ext cx="1912620" cy="3165475"/>
            </a:xfrm>
            <a:custGeom>
              <a:avLst/>
              <a:gdLst/>
              <a:ahLst/>
              <a:cxnLst/>
              <a:rect l="l" t="t" r="r" b="b"/>
              <a:pathLst>
                <a:path w="1912619" h="3165475">
                  <a:moveTo>
                    <a:pt x="1374775" y="0"/>
                  </a:moveTo>
                  <a:lnTo>
                    <a:pt x="1252854" y="0"/>
                  </a:lnTo>
                  <a:lnTo>
                    <a:pt x="0" y="1252854"/>
                  </a:lnTo>
                  <a:lnTo>
                    <a:pt x="1912619" y="3165475"/>
                  </a:lnTo>
                  <a:lnTo>
                    <a:pt x="1912619" y="3044190"/>
                  </a:lnTo>
                  <a:lnTo>
                    <a:pt x="121284" y="1252854"/>
                  </a:lnTo>
                  <a:lnTo>
                    <a:pt x="137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8750" y="2324239"/>
              <a:ext cx="8039100" cy="6724650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930" y="3559302"/>
            <a:ext cx="180340" cy="18034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037701" y="8866123"/>
            <a:ext cx="551751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5" dirty="0">
                <a:latin typeface="Tahoma"/>
                <a:cs typeface="Tahoma"/>
              </a:rPr>
              <a:t>Refere</a:t>
            </a:r>
            <a:r>
              <a:rPr sz="3400" spc="15" dirty="0">
                <a:latin typeface="Tahoma"/>
                <a:cs typeface="Tahoma"/>
              </a:rPr>
              <a:t>n</a:t>
            </a:r>
            <a:r>
              <a:rPr sz="3400" spc="-10" dirty="0">
                <a:latin typeface="Tahoma"/>
                <a:cs typeface="Tahoma"/>
              </a:rPr>
              <a:t>ce</a:t>
            </a:r>
            <a:r>
              <a:rPr sz="3400" spc="-5" dirty="0">
                <a:latin typeface="Tahoma"/>
                <a:cs typeface="Tahoma"/>
              </a:rPr>
              <a:t>:</a:t>
            </a:r>
            <a:r>
              <a:rPr sz="3400" spc="-755" dirty="0">
                <a:latin typeface="Tahoma"/>
                <a:cs typeface="Tahoma"/>
              </a:rPr>
              <a:t> </a:t>
            </a:r>
            <a:r>
              <a:rPr sz="3400" spc="-10" dirty="0">
                <a:latin typeface="Tahoma"/>
                <a:cs typeface="Tahoma"/>
                <a:hlinkClick r:id="rId4"/>
              </a:rPr>
              <a:t>w</a:t>
            </a:r>
            <a:r>
              <a:rPr sz="3400" dirty="0">
                <a:latin typeface="Tahoma"/>
                <a:cs typeface="Tahoma"/>
                <a:hlinkClick r:id="rId4"/>
              </a:rPr>
              <a:t>w</a:t>
            </a:r>
            <a:r>
              <a:rPr sz="3400" spc="-10" dirty="0">
                <a:latin typeface="Tahoma"/>
                <a:cs typeface="Tahoma"/>
                <a:hlinkClick r:id="rId4"/>
              </a:rPr>
              <a:t>w.st</a:t>
            </a:r>
            <a:r>
              <a:rPr sz="3400" dirty="0">
                <a:latin typeface="Tahoma"/>
                <a:cs typeface="Tahoma"/>
                <a:hlinkClick r:id="rId4"/>
              </a:rPr>
              <a:t>a</a:t>
            </a:r>
            <a:r>
              <a:rPr sz="3400" spc="-10" dirty="0">
                <a:latin typeface="Tahoma"/>
                <a:cs typeface="Tahoma"/>
                <a:hlinkClick r:id="rId4"/>
              </a:rPr>
              <a:t>tis</a:t>
            </a:r>
            <a:r>
              <a:rPr sz="3400" dirty="0">
                <a:latin typeface="Tahoma"/>
                <a:cs typeface="Tahoma"/>
                <a:hlinkClick r:id="rId4"/>
              </a:rPr>
              <a:t>t</a:t>
            </a:r>
            <a:r>
              <a:rPr sz="3400" spc="-5" dirty="0">
                <a:latin typeface="Tahoma"/>
                <a:cs typeface="Tahoma"/>
                <a:hlinkClick r:id="rId4"/>
              </a:rPr>
              <a:t>a.</a:t>
            </a:r>
            <a:r>
              <a:rPr sz="3400" spc="5" dirty="0">
                <a:latin typeface="Tahoma"/>
                <a:cs typeface="Tahoma"/>
                <a:hlinkClick r:id="rId4"/>
              </a:rPr>
              <a:t>c</a:t>
            </a:r>
            <a:r>
              <a:rPr sz="3400" spc="-5" dirty="0">
                <a:latin typeface="Tahoma"/>
                <a:cs typeface="Tahoma"/>
                <a:hlinkClick r:id="rId4"/>
              </a:rPr>
              <a:t>om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9" dirty="0"/>
              <a:t>INNOVIATIVE</a:t>
            </a:r>
            <a:r>
              <a:rPr spc="285" dirty="0"/>
              <a:t> </a:t>
            </a:r>
            <a:r>
              <a:rPr spc="470" dirty="0"/>
              <a:t>SOLUTION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80"/>
              </a:spcBef>
            </a:pPr>
            <a:r>
              <a:rPr spc="155" dirty="0"/>
              <a:t>This</a:t>
            </a:r>
            <a:r>
              <a:rPr dirty="0"/>
              <a:t> </a:t>
            </a:r>
            <a:r>
              <a:rPr spc="155" dirty="0"/>
              <a:t>project</a:t>
            </a:r>
            <a:r>
              <a:rPr spc="10" dirty="0"/>
              <a:t> </a:t>
            </a:r>
            <a:r>
              <a:rPr spc="180" dirty="0"/>
              <a:t>aims</a:t>
            </a:r>
            <a:r>
              <a:rPr spc="20" dirty="0"/>
              <a:t> </a:t>
            </a:r>
            <a:r>
              <a:rPr spc="150" dirty="0"/>
              <a:t>to</a:t>
            </a:r>
            <a:r>
              <a:rPr spc="5" dirty="0"/>
              <a:t> </a:t>
            </a:r>
            <a:r>
              <a:rPr spc="150" dirty="0"/>
              <a:t>solve</a:t>
            </a:r>
            <a:r>
              <a:rPr spc="20" dirty="0"/>
              <a:t> </a:t>
            </a:r>
            <a:r>
              <a:rPr spc="165" dirty="0"/>
              <a:t>the</a:t>
            </a:r>
            <a:r>
              <a:rPr spc="5" dirty="0"/>
              <a:t> </a:t>
            </a:r>
            <a:r>
              <a:rPr spc="155" dirty="0"/>
              <a:t>issue</a:t>
            </a:r>
            <a:r>
              <a:rPr dirty="0"/>
              <a:t> </a:t>
            </a:r>
            <a:r>
              <a:rPr spc="150" dirty="0"/>
              <a:t>of</a:t>
            </a:r>
            <a:r>
              <a:rPr spc="5" dirty="0"/>
              <a:t> </a:t>
            </a:r>
            <a:r>
              <a:rPr spc="165" dirty="0"/>
              <a:t>high</a:t>
            </a:r>
            <a:r>
              <a:rPr dirty="0"/>
              <a:t> </a:t>
            </a:r>
            <a:r>
              <a:rPr spc="160" dirty="0"/>
              <a:t>return</a:t>
            </a:r>
            <a:r>
              <a:rPr spc="15" dirty="0"/>
              <a:t> </a:t>
            </a:r>
            <a:r>
              <a:rPr spc="155" dirty="0"/>
              <a:t>rates</a:t>
            </a:r>
            <a:r>
              <a:rPr spc="10" dirty="0"/>
              <a:t> </a:t>
            </a:r>
            <a:r>
              <a:rPr spc="190" dirty="0"/>
              <a:t>and</a:t>
            </a:r>
            <a:r>
              <a:rPr spc="20" dirty="0"/>
              <a:t> </a:t>
            </a:r>
            <a:r>
              <a:rPr spc="160" dirty="0"/>
              <a:t>the</a:t>
            </a:r>
            <a:r>
              <a:rPr spc="5" dirty="0"/>
              <a:t> </a:t>
            </a:r>
            <a:r>
              <a:rPr spc="170" dirty="0"/>
              <a:t>misery</a:t>
            </a:r>
            <a:r>
              <a:rPr spc="15" dirty="0"/>
              <a:t> </a:t>
            </a:r>
            <a:r>
              <a:rPr spc="150" dirty="0"/>
              <a:t>of </a:t>
            </a:r>
            <a:r>
              <a:rPr spc="-1110" dirty="0"/>
              <a:t> </a:t>
            </a:r>
            <a:r>
              <a:rPr spc="145" dirty="0"/>
              <a:t>trying </a:t>
            </a:r>
            <a:r>
              <a:rPr spc="190" dirty="0"/>
              <a:t>on </a:t>
            </a:r>
            <a:r>
              <a:rPr spc="155" dirty="0"/>
              <a:t>several </a:t>
            </a:r>
            <a:r>
              <a:rPr spc="135" dirty="0"/>
              <a:t>articles </a:t>
            </a:r>
            <a:r>
              <a:rPr spc="155" dirty="0"/>
              <a:t>of </a:t>
            </a:r>
            <a:r>
              <a:rPr spc="145" dirty="0"/>
              <a:t>clothing </a:t>
            </a:r>
            <a:r>
              <a:rPr spc="140" dirty="0"/>
              <a:t>in </a:t>
            </a:r>
            <a:r>
              <a:rPr spc="180" dirty="0"/>
              <a:t>a </a:t>
            </a:r>
            <a:r>
              <a:rPr spc="125" dirty="0"/>
              <a:t>fitting </a:t>
            </a:r>
            <a:r>
              <a:rPr spc="200" dirty="0"/>
              <a:t>room </a:t>
            </a:r>
            <a:r>
              <a:rPr spc="180" dirty="0"/>
              <a:t>by </a:t>
            </a:r>
            <a:r>
              <a:rPr spc="165" dirty="0"/>
              <a:t>developing </a:t>
            </a:r>
            <a:r>
              <a:rPr spc="190" dirty="0"/>
              <a:t>an </a:t>
            </a:r>
            <a:r>
              <a:rPr spc="195" dirty="0"/>
              <a:t> </a:t>
            </a:r>
            <a:r>
              <a:rPr spc="190" dirty="0"/>
              <a:t>augmented </a:t>
            </a:r>
            <a:r>
              <a:rPr spc="135" dirty="0"/>
              <a:t>reality </a:t>
            </a:r>
            <a:r>
              <a:rPr spc="235" dirty="0"/>
              <a:t>&amp; </a:t>
            </a:r>
            <a:r>
              <a:rPr spc="190" dirty="0"/>
              <a:t>Computer </a:t>
            </a:r>
            <a:r>
              <a:rPr spc="150" dirty="0"/>
              <a:t>Vision </a:t>
            </a:r>
            <a:r>
              <a:rPr spc="190" dirty="0"/>
              <a:t>app </a:t>
            </a:r>
            <a:r>
              <a:rPr spc="155" dirty="0"/>
              <a:t>that </a:t>
            </a:r>
            <a:r>
              <a:rPr spc="160" dirty="0"/>
              <a:t>allows </a:t>
            </a:r>
            <a:r>
              <a:rPr spc="170" dirty="0"/>
              <a:t>customers </a:t>
            </a:r>
            <a:r>
              <a:rPr spc="145" dirty="0"/>
              <a:t>to </a:t>
            </a:r>
            <a:r>
              <a:rPr spc="150" dirty="0"/>
              <a:t> </a:t>
            </a:r>
            <a:r>
              <a:rPr spc="140" dirty="0"/>
              <a:t>visualize </a:t>
            </a:r>
            <a:r>
              <a:rPr spc="215" dirty="0"/>
              <a:t>how </a:t>
            </a:r>
            <a:r>
              <a:rPr spc="155" dirty="0"/>
              <a:t>things </a:t>
            </a:r>
            <a:r>
              <a:rPr spc="125" dirty="0"/>
              <a:t>will </a:t>
            </a:r>
            <a:r>
              <a:rPr spc="100" dirty="0"/>
              <a:t>fit </a:t>
            </a:r>
            <a:r>
              <a:rPr spc="165" dirty="0"/>
              <a:t>before </a:t>
            </a:r>
            <a:r>
              <a:rPr spc="155" dirty="0"/>
              <a:t>placing </a:t>
            </a:r>
            <a:r>
              <a:rPr spc="200" dirty="0"/>
              <a:t>an </a:t>
            </a:r>
            <a:r>
              <a:rPr spc="155" dirty="0"/>
              <a:t>order, </a:t>
            </a:r>
            <a:r>
              <a:rPr spc="165" dirty="0"/>
              <a:t>provide </a:t>
            </a:r>
            <a:r>
              <a:rPr spc="180" dirty="0"/>
              <a:t>a </a:t>
            </a:r>
            <a:r>
              <a:rPr spc="160" dirty="0"/>
              <a:t>great </a:t>
            </a:r>
            <a:r>
              <a:rPr spc="165" dirty="0"/>
              <a:t> </a:t>
            </a:r>
            <a:r>
              <a:rPr spc="175" dirty="0"/>
              <a:t>customer </a:t>
            </a:r>
            <a:r>
              <a:rPr spc="155" dirty="0"/>
              <a:t>experience, </a:t>
            </a:r>
            <a:r>
              <a:rPr spc="175" dirty="0"/>
              <a:t>seek </a:t>
            </a:r>
            <a:r>
              <a:rPr spc="135" dirty="0"/>
              <a:t>for </a:t>
            </a:r>
            <a:r>
              <a:rPr spc="165" dirty="0"/>
              <a:t>the </a:t>
            </a:r>
            <a:r>
              <a:rPr spc="175" dirty="0"/>
              <a:t>customers </a:t>
            </a:r>
            <a:r>
              <a:rPr spc="155" dirty="0"/>
              <a:t>intimacy, </a:t>
            </a:r>
            <a:r>
              <a:rPr spc="190" dirty="0"/>
              <a:t>and </a:t>
            </a:r>
            <a:r>
              <a:rPr spc="160" dirty="0"/>
              <a:t>provide </a:t>
            </a:r>
            <a:r>
              <a:rPr spc="165" dirty="0"/>
              <a:t> </a:t>
            </a:r>
            <a:r>
              <a:rPr spc="155" dirty="0"/>
              <a:t>operational</a:t>
            </a:r>
            <a:r>
              <a:rPr spc="95" dirty="0"/>
              <a:t> </a:t>
            </a:r>
            <a:r>
              <a:rPr spc="150" dirty="0"/>
              <a:t>excellence.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" y="2110739"/>
            <a:ext cx="199390" cy="1993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9697" y="680973"/>
            <a:ext cx="8338184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5" dirty="0"/>
              <a:t>GOALS</a:t>
            </a:r>
            <a:r>
              <a:rPr spc="525" dirty="0"/>
              <a:t> </a:t>
            </a:r>
            <a:r>
              <a:rPr spc="420" dirty="0"/>
              <a:t>AND</a:t>
            </a:r>
            <a:r>
              <a:rPr spc="500" dirty="0"/>
              <a:t> </a:t>
            </a:r>
            <a:r>
              <a:rPr spc="465" dirty="0"/>
              <a:t>OBJECTIVES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10560" cy="10287635"/>
          </a:xfrm>
          <a:custGeom>
            <a:avLst/>
            <a:gdLst/>
            <a:ahLst/>
            <a:cxnLst/>
            <a:rect l="l" t="t" r="r" b="b"/>
            <a:pathLst>
              <a:path w="3210560" h="10287635">
                <a:moveTo>
                  <a:pt x="1829435" y="8725535"/>
                </a:moveTo>
                <a:lnTo>
                  <a:pt x="1376680" y="8725535"/>
                </a:lnTo>
                <a:lnTo>
                  <a:pt x="1376680" y="10287634"/>
                </a:lnTo>
                <a:lnTo>
                  <a:pt x="1829435" y="10287634"/>
                </a:lnTo>
                <a:lnTo>
                  <a:pt x="1829435" y="9177655"/>
                </a:lnTo>
                <a:lnTo>
                  <a:pt x="2101215" y="9177655"/>
                </a:lnTo>
                <a:lnTo>
                  <a:pt x="1829435" y="8905875"/>
                </a:lnTo>
                <a:lnTo>
                  <a:pt x="1829435" y="8725535"/>
                </a:lnTo>
                <a:close/>
              </a:path>
              <a:path w="3210560" h="10287635">
                <a:moveTo>
                  <a:pt x="2101215" y="9177655"/>
                </a:moveTo>
                <a:lnTo>
                  <a:pt x="1829435" y="9177655"/>
                </a:lnTo>
                <a:lnTo>
                  <a:pt x="2938780" y="10286999"/>
                </a:lnTo>
                <a:lnTo>
                  <a:pt x="3210560" y="10286999"/>
                </a:lnTo>
                <a:lnTo>
                  <a:pt x="2101215" y="9177655"/>
                </a:lnTo>
                <a:close/>
              </a:path>
              <a:path w="3210560" h="10287635">
                <a:moveTo>
                  <a:pt x="826135" y="1005204"/>
                </a:moveTo>
                <a:lnTo>
                  <a:pt x="1376680" y="1555750"/>
                </a:lnTo>
                <a:lnTo>
                  <a:pt x="1376680" y="1959609"/>
                </a:lnTo>
                <a:lnTo>
                  <a:pt x="0" y="1959609"/>
                </a:lnTo>
                <a:lnTo>
                  <a:pt x="0" y="2787015"/>
                </a:lnTo>
                <a:lnTo>
                  <a:pt x="1376680" y="2787015"/>
                </a:lnTo>
                <a:lnTo>
                  <a:pt x="1376680" y="4325620"/>
                </a:lnTo>
                <a:lnTo>
                  <a:pt x="0" y="4325620"/>
                </a:lnTo>
                <a:lnTo>
                  <a:pt x="0" y="5153660"/>
                </a:lnTo>
                <a:lnTo>
                  <a:pt x="1376680" y="5153660"/>
                </a:lnTo>
                <a:lnTo>
                  <a:pt x="1376680" y="6697980"/>
                </a:lnTo>
                <a:lnTo>
                  <a:pt x="0" y="6697980"/>
                </a:lnTo>
                <a:lnTo>
                  <a:pt x="0" y="7526020"/>
                </a:lnTo>
                <a:lnTo>
                  <a:pt x="1376680" y="7526020"/>
                </a:lnTo>
                <a:lnTo>
                  <a:pt x="1376680" y="8453755"/>
                </a:lnTo>
                <a:lnTo>
                  <a:pt x="0" y="9830435"/>
                </a:lnTo>
                <a:lnTo>
                  <a:pt x="0" y="10102215"/>
                </a:lnTo>
                <a:lnTo>
                  <a:pt x="1376680" y="8725535"/>
                </a:lnTo>
                <a:lnTo>
                  <a:pt x="1829435" y="8725535"/>
                </a:lnTo>
                <a:lnTo>
                  <a:pt x="1829435" y="7418705"/>
                </a:lnTo>
                <a:lnTo>
                  <a:pt x="1877060" y="7368540"/>
                </a:lnTo>
                <a:lnTo>
                  <a:pt x="1903095" y="7331709"/>
                </a:lnTo>
                <a:lnTo>
                  <a:pt x="1925320" y="7291705"/>
                </a:lnTo>
                <a:lnTo>
                  <a:pt x="1942464" y="7249795"/>
                </a:lnTo>
                <a:lnTo>
                  <a:pt x="1960245" y="7182484"/>
                </a:lnTo>
                <a:lnTo>
                  <a:pt x="1966595" y="7111365"/>
                </a:lnTo>
                <a:lnTo>
                  <a:pt x="1964689" y="7075805"/>
                </a:lnTo>
                <a:lnTo>
                  <a:pt x="1960880" y="7041515"/>
                </a:lnTo>
                <a:lnTo>
                  <a:pt x="1953895" y="7008495"/>
                </a:lnTo>
                <a:lnTo>
                  <a:pt x="1944370" y="6976109"/>
                </a:lnTo>
                <a:lnTo>
                  <a:pt x="1943735" y="6975475"/>
                </a:lnTo>
                <a:lnTo>
                  <a:pt x="1943735" y="6974205"/>
                </a:lnTo>
                <a:lnTo>
                  <a:pt x="1943100" y="6973570"/>
                </a:lnTo>
                <a:lnTo>
                  <a:pt x="1925320" y="6931659"/>
                </a:lnTo>
                <a:lnTo>
                  <a:pt x="1903095" y="6891655"/>
                </a:lnTo>
                <a:lnTo>
                  <a:pt x="1876425" y="6854825"/>
                </a:lnTo>
                <a:lnTo>
                  <a:pt x="1846580" y="6821170"/>
                </a:lnTo>
                <a:lnTo>
                  <a:pt x="1829435" y="6805295"/>
                </a:lnTo>
                <a:lnTo>
                  <a:pt x="1829435" y="5046345"/>
                </a:lnTo>
                <a:lnTo>
                  <a:pt x="1877060" y="4996180"/>
                </a:lnTo>
                <a:lnTo>
                  <a:pt x="1903095" y="4959350"/>
                </a:lnTo>
                <a:lnTo>
                  <a:pt x="1925320" y="4919345"/>
                </a:lnTo>
                <a:lnTo>
                  <a:pt x="1942464" y="4876800"/>
                </a:lnTo>
                <a:lnTo>
                  <a:pt x="1960245" y="4809490"/>
                </a:lnTo>
                <a:lnTo>
                  <a:pt x="1966595" y="4739005"/>
                </a:lnTo>
                <a:lnTo>
                  <a:pt x="1964689" y="4703445"/>
                </a:lnTo>
                <a:lnTo>
                  <a:pt x="1960880" y="4669155"/>
                </a:lnTo>
                <a:lnTo>
                  <a:pt x="1953895" y="4635500"/>
                </a:lnTo>
                <a:lnTo>
                  <a:pt x="1944370" y="4603750"/>
                </a:lnTo>
                <a:lnTo>
                  <a:pt x="1943735" y="4602480"/>
                </a:lnTo>
                <a:lnTo>
                  <a:pt x="1943735" y="4601845"/>
                </a:lnTo>
                <a:lnTo>
                  <a:pt x="1943100" y="4601210"/>
                </a:lnTo>
                <a:lnTo>
                  <a:pt x="1925320" y="4558665"/>
                </a:lnTo>
                <a:lnTo>
                  <a:pt x="1903095" y="4519295"/>
                </a:lnTo>
                <a:lnTo>
                  <a:pt x="1876425" y="4482465"/>
                </a:lnTo>
                <a:lnTo>
                  <a:pt x="1846580" y="4448810"/>
                </a:lnTo>
                <a:lnTo>
                  <a:pt x="1829435" y="4432935"/>
                </a:lnTo>
                <a:lnTo>
                  <a:pt x="1829435" y="2679700"/>
                </a:lnTo>
                <a:lnTo>
                  <a:pt x="1877060" y="2629534"/>
                </a:lnTo>
                <a:lnTo>
                  <a:pt x="1903095" y="2592704"/>
                </a:lnTo>
                <a:lnTo>
                  <a:pt x="1925320" y="2552700"/>
                </a:lnTo>
                <a:lnTo>
                  <a:pt x="1942464" y="2510790"/>
                </a:lnTo>
                <a:lnTo>
                  <a:pt x="1960245" y="2443479"/>
                </a:lnTo>
                <a:lnTo>
                  <a:pt x="1966595" y="2372359"/>
                </a:lnTo>
                <a:lnTo>
                  <a:pt x="1964689" y="2337434"/>
                </a:lnTo>
                <a:lnTo>
                  <a:pt x="1960880" y="2302509"/>
                </a:lnTo>
                <a:lnTo>
                  <a:pt x="1953895" y="2269490"/>
                </a:lnTo>
                <a:lnTo>
                  <a:pt x="1944370" y="2237104"/>
                </a:lnTo>
                <a:lnTo>
                  <a:pt x="1943735" y="2236470"/>
                </a:lnTo>
                <a:lnTo>
                  <a:pt x="1943735" y="2235200"/>
                </a:lnTo>
                <a:lnTo>
                  <a:pt x="1943100" y="2234565"/>
                </a:lnTo>
                <a:lnTo>
                  <a:pt x="1925320" y="2192654"/>
                </a:lnTo>
                <a:lnTo>
                  <a:pt x="1903095" y="2152650"/>
                </a:lnTo>
                <a:lnTo>
                  <a:pt x="1876425" y="2115820"/>
                </a:lnTo>
                <a:lnTo>
                  <a:pt x="1846580" y="2082165"/>
                </a:lnTo>
                <a:lnTo>
                  <a:pt x="1829435" y="2066925"/>
                </a:lnTo>
                <a:lnTo>
                  <a:pt x="1829435" y="1379220"/>
                </a:lnTo>
                <a:lnTo>
                  <a:pt x="1836420" y="1372234"/>
                </a:lnTo>
                <a:lnTo>
                  <a:pt x="1376680" y="1372234"/>
                </a:lnTo>
                <a:lnTo>
                  <a:pt x="826135" y="1005204"/>
                </a:lnTo>
                <a:close/>
              </a:path>
              <a:path w="3210560" h="10287635">
                <a:moveTo>
                  <a:pt x="1829435" y="0"/>
                </a:moveTo>
                <a:lnTo>
                  <a:pt x="1376680" y="0"/>
                </a:lnTo>
                <a:lnTo>
                  <a:pt x="1376680" y="1372234"/>
                </a:lnTo>
                <a:lnTo>
                  <a:pt x="1836420" y="1372234"/>
                </a:lnTo>
                <a:lnTo>
                  <a:pt x="2105025" y="1103629"/>
                </a:lnTo>
                <a:lnTo>
                  <a:pt x="1829435" y="1103629"/>
                </a:lnTo>
                <a:lnTo>
                  <a:pt x="1829435" y="0"/>
                </a:lnTo>
                <a:close/>
              </a:path>
              <a:path w="3210560" h="10287635">
                <a:moveTo>
                  <a:pt x="3208655" y="0"/>
                </a:moveTo>
                <a:lnTo>
                  <a:pt x="2932430" y="0"/>
                </a:lnTo>
                <a:lnTo>
                  <a:pt x="1829435" y="1103629"/>
                </a:lnTo>
                <a:lnTo>
                  <a:pt x="2105025" y="1103629"/>
                </a:lnTo>
                <a:lnTo>
                  <a:pt x="3208655" y="0"/>
                </a:lnTo>
                <a:close/>
              </a:path>
              <a:path w="3210560" h="10287635">
                <a:moveTo>
                  <a:pt x="0" y="179070"/>
                </a:moveTo>
                <a:lnTo>
                  <a:pt x="0" y="454659"/>
                </a:lnTo>
                <a:lnTo>
                  <a:pt x="826135" y="1005204"/>
                </a:lnTo>
                <a:lnTo>
                  <a:pt x="0" y="179070"/>
                </a:lnTo>
                <a:close/>
              </a:path>
            </a:pathLst>
          </a:custGeom>
          <a:solidFill>
            <a:srgbClr val="2A49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61008" y="2083054"/>
            <a:ext cx="6998334" cy="10134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966469" algn="l"/>
              </a:tabLst>
            </a:pPr>
            <a:r>
              <a:rPr sz="3000" b="1" spc="-185" dirty="0">
                <a:solidFill>
                  <a:srgbClr val="FFFFFF"/>
                </a:solidFill>
                <a:latin typeface="Tahoma"/>
                <a:cs typeface="Tahoma"/>
              </a:rPr>
              <a:t>1	</a:t>
            </a:r>
            <a:r>
              <a:rPr sz="3000" b="1" spc="235" dirty="0">
                <a:solidFill>
                  <a:srgbClr val="2A499D"/>
                </a:solidFill>
                <a:latin typeface="Tahoma"/>
                <a:cs typeface="Tahoma"/>
              </a:rPr>
              <a:t>DEVELOPING</a:t>
            </a:r>
            <a:r>
              <a:rPr sz="3000" b="1" spc="285" dirty="0">
                <a:solidFill>
                  <a:srgbClr val="2A499D"/>
                </a:solidFill>
                <a:latin typeface="Tahoma"/>
                <a:cs typeface="Tahoma"/>
              </a:rPr>
              <a:t> </a:t>
            </a:r>
            <a:r>
              <a:rPr sz="3000" b="1" dirty="0">
                <a:solidFill>
                  <a:srgbClr val="2A499D"/>
                </a:solidFill>
                <a:latin typeface="Tahoma"/>
                <a:cs typeface="Tahoma"/>
              </a:rPr>
              <a:t>A </a:t>
            </a:r>
            <a:r>
              <a:rPr sz="3000" b="1" spc="204" dirty="0">
                <a:solidFill>
                  <a:srgbClr val="2A499D"/>
                </a:solidFill>
                <a:latin typeface="Tahoma"/>
                <a:cs typeface="Tahoma"/>
              </a:rPr>
              <a:t>MOBILE</a:t>
            </a:r>
            <a:r>
              <a:rPr sz="3000" b="1" spc="270" dirty="0">
                <a:solidFill>
                  <a:srgbClr val="2A499D"/>
                </a:solidFill>
                <a:latin typeface="Tahoma"/>
                <a:cs typeface="Tahoma"/>
              </a:rPr>
              <a:t> </a:t>
            </a:r>
            <a:r>
              <a:rPr sz="3000" b="1" spc="125" dirty="0">
                <a:solidFill>
                  <a:srgbClr val="2A499D"/>
                </a:solidFill>
                <a:latin typeface="Tahoma"/>
                <a:cs typeface="Tahoma"/>
              </a:rPr>
              <a:t>APP</a:t>
            </a:r>
            <a:endParaRPr sz="3000">
              <a:latin typeface="Tahoma"/>
              <a:cs typeface="Tahoma"/>
            </a:endParaRPr>
          </a:p>
          <a:p>
            <a:pPr marL="723900" algn="ctr">
              <a:lnSpc>
                <a:spcPct val="100000"/>
              </a:lnSpc>
              <a:spcBef>
                <a:spcPts val="290"/>
              </a:spcBef>
            </a:pPr>
            <a:r>
              <a:rPr sz="3000" i="1" spc="60" dirty="0">
                <a:latin typeface="Trebuchet MS"/>
                <a:cs typeface="Trebuchet MS"/>
              </a:rPr>
              <a:t>for</a:t>
            </a:r>
            <a:r>
              <a:rPr sz="3000" i="1" spc="305" dirty="0">
                <a:latin typeface="Trebuchet MS"/>
                <a:cs typeface="Trebuchet MS"/>
              </a:rPr>
              <a:t> </a:t>
            </a:r>
            <a:r>
              <a:rPr sz="3000" i="1" spc="150" dirty="0">
                <a:latin typeface="Trebuchet MS"/>
                <a:cs typeface="Trebuchet MS"/>
              </a:rPr>
              <a:t>shopping</a:t>
            </a:r>
            <a:r>
              <a:rPr sz="3000" i="1" spc="375" dirty="0">
                <a:latin typeface="Trebuchet MS"/>
                <a:cs typeface="Trebuchet MS"/>
              </a:rPr>
              <a:t> </a:t>
            </a:r>
            <a:r>
              <a:rPr sz="3000" i="1" spc="110" dirty="0">
                <a:latin typeface="Trebuchet MS"/>
                <a:cs typeface="Trebuchet MS"/>
              </a:rPr>
              <a:t>using</a:t>
            </a:r>
            <a:r>
              <a:rPr sz="3000" i="1" spc="345" dirty="0">
                <a:latin typeface="Trebuchet MS"/>
                <a:cs typeface="Trebuchet MS"/>
              </a:rPr>
              <a:t> </a:t>
            </a:r>
            <a:r>
              <a:rPr sz="3000" i="1" spc="150" dirty="0">
                <a:latin typeface="Trebuchet MS"/>
                <a:cs typeface="Trebuchet MS"/>
              </a:rPr>
              <a:t>Flutter.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461008" y="4440809"/>
            <a:ext cx="9385935" cy="484568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966469" indent="-954405">
              <a:lnSpc>
                <a:spcPct val="100000"/>
              </a:lnSpc>
              <a:spcBef>
                <a:spcPts val="450"/>
              </a:spcBef>
              <a:buClr>
                <a:srgbClr val="FFFFFF"/>
              </a:buClr>
              <a:buAutoNum type="arabicPlain" startAt="2"/>
              <a:tabLst>
                <a:tab pos="966469" algn="l"/>
                <a:tab pos="967105" algn="l"/>
              </a:tabLst>
            </a:pPr>
            <a:r>
              <a:rPr sz="3000" b="1" spc="220" dirty="0">
                <a:solidFill>
                  <a:srgbClr val="2A499D"/>
                </a:solidFill>
                <a:latin typeface="Tahoma"/>
                <a:cs typeface="Tahoma"/>
              </a:rPr>
              <a:t>ALLOWING</a:t>
            </a:r>
            <a:r>
              <a:rPr sz="3000" b="1" spc="285" dirty="0">
                <a:solidFill>
                  <a:srgbClr val="2A499D"/>
                </a:solidFill>
                <a:latin typeface="Tahoma"/>
                <a:cs typeface="Tahoma"/>
              </a:rPr>
              <a:t> </a:t>
            </a:r>
            <a:r>
              <a:rPr sz="3000" b="1" spc="229" dirty="0">
                <a:solidFill>
                  <a:srgbClr val="2A499D"/>
                </a:solidFill>
                <a:latin typeface="Tahoma"/>
                <a:cs typeface="Tahoma"/>
              </a:rPr>
              <a:t>CUSTOMERS</a:t>
            </a:r>
            <a:r>
              <a:rPr sz="3000" b="1" spc="295" dirty="0">
                <a:solidFill>
                  <a:srgbClr val="2A499D"/>
                </a:solidFill>
                <a:latin typeface="Tahoma"/>
                <a:cs typeface="Tahoma"/>
              </a:rPr>
              <a:t> </a:t>
            </a:r>
            <a:r>
              <a:rPr sz="3000" b="1" spc="155" dirty="0">
                <a:solidFill>
                  <a:srgbClr val="2A499D"/>
                </a:solidFill>
                <a:latin typeface="Tahoma"/>
                <a:cs typeface="Tahoma"/>
              </a:rPr>
              <a:t>TO</a:t>
            </a:r>
            <a:endParaRPr sz="3000">
              <a:latin typeface="Tahoma"/>
              <a:cs typeface="Tahoma"/>
            </a:endParaRPr>
          </a:p>
          <a:p>
            <a:pPr marL="1282065" marR="5080">
              <a:lnSpc>
                <a:spcPct val="104700"/>
              </a:lnSpc>
              <a:spcBef>
                <a:spcPts val="180"/>
              </a:spcBef>
              <a:tabLst>
                <a:tab pos="3121660" algn="l"/>
                <a:tab pos="4915535" algn="l"/>
                <a:tab pos="5438140" algn="l"/>
                <a:tab pos="6064885" algn="l"/>
                <a:tab pos="6889115" algn="l"/>
                <a:tab pos="8591550" algn="l"/>
              </a:tabLst>
            </a:pPr>
            <a:r>
              <a:rPr sz="3000" i="1" spc="95" dirty="0">
                <a:latin typeface="Trebuchet MS"/>
                <a:cs typeface="Trebuchet MS"/>
              </a:rPr>
              <a:t>v</a:t>
            </a:r>
            <a:r>
              <a:rPr sz="3000" i="1" spc="-100" dirty="0">
                <a:latin typeface="Trebuchet MS"/>
                <a:cs typeface="Trebuchet MS"/>
              </a:rPr>
              <a:t>i</a:t>
            </a:r>
            <a:r>
              <a:rPr sz="3000" i="1" spc="-630" dirty="0">
                <a:latin typeface="Trebuchet MS"/>
                <a:cs typeface="Trebuchet MS"/>
              </a:rPr>
              <a:t> </a:t>
            </a:r>
            <a:r>
              <a:rPr sz="3000" i="1" spc="120" dirty="0">
                <a:latin typeface="Trebuchet MS"/>
                <a:cs typeface="Trebuchet MS"/>
              </a:rPr>
              <a:t>sual</a:t>
            </a:r>
            <a:r>
              <a:rPr sz="3000" i="1" spc="160" dirty="0">
                <a:latin typeface="Trebuchet MS"/>
                <a:cs typeface="Trebuchet MS"/>
              </a:rPr>
              <a:t>i</a:t>
            </a:r>
            <a:r>
              <a:rPr sz="3000" i="1" spc="-150" dirty="0">
                <a:latin typeface="Trebuchet MS"/>
                <a:cs typeface="Trebuchet MS"/>
              </a:rPr>
              <a:t>z</a:t>
            </a:r>
            <a:r>
              <a:rPr sz="3000" i="1" spc="-625" dirty="0">
                <a:latin typeface="Trebuchet MS"/>
                <a:cs typeface="Trebuchet MS"/>
              </a:rPr>
              <a:t> </a:t>
            </a:r>
            <a:r>
              <a:rPr sz="3000" i="1" spc="-170" dirty="0">
                <a:latin typeface="Trebuchet MS"/>
                <a:cs typeface="Trebuchet MS"/>
              </a:rPr>
              <a:t>e</a:t>
            </a:r>
            <a:r>
              <a:rPr sz="3000" i="1" dirty="0">
                <a:latin typeface="Trebuchet MS"/>
                <a:cs typeface="Trebuchet MS"/>
              </a:rPr>
              <a:t>	</a:t>
            </a:r>
            <a:r>
              <a:rPr sz="3000" i="1" spc="75" dirty="0">
                <a:latin typeface="Trebuchet MS"/>
                <a:cs typeface="Trebuchet MS"/>
              </a:rPr>
              <a:t>p</a:t>
            </a:r>
            <a:r>
              <a:rPr sz="3000" i="1" spc="120" dirty="0">
                <a:latin typeface="Trebuchet MS"/>
                <a:cs typeface="Trebuchet MS"/>
              </a:rPr>
              <a:t>r</a:t>
            </a:r>
            <a:r>
              <a:rPr sz="3000" i="1" spc="-170" dirty="0">
                <a:latin typeface="Trebuchet MS"/>
                <a:cs typeface="Trebuchet MS"/>
              </a:rPr>
              <a:t>o</a:t>
            </a:r>
            <a:r>
              <a:rPr sz="3000" i="1" spc="-635" dirty="0">
                <a:latin typeface="Trebuchet MS"/>
                <a:cs typeface="Trebuchet MS"/>
              </a:rPr>
              <a:t> </a:t>
            </a:r>
            <a:r>
              <a:rPr sz="3000" i="1" spc="90" dirty="0">
                <a:latin typeface="Trebuchet MS"/>
                <a:cs typeface="Trebuchet MS"/>
              </a:rPr>
              <a:t>du</a:t>
            </a:r>
            <a:r>
              <a:rPr sz="3000" i="1" spc="120" dirty="0">
                <a:latin typeface="Trebuchet MS"/>
                <a:cs typeface="Trebuchet MS"/>
              </a:rPr>
              <a:t>ct</a:t>
            </a:r>
            <a:r>
              <a:rPr sz="3000" i="1" spc="-130" dirty="0">
                <a:latin typeface="Trebuchet MS"/>
                <a:cs typeface="Trebuchet MS"/>
              </a:rPr>
              <a:t>s</a:t>
            </a:r>
            <a:r>
              <a:rPr sz="3000" i="1" dirty="0">
                <a:latin typeface="Trebuchet MS"/>
                <a:cs typeface="Trebuchet MS"/>
              </a:rPr>
              <a:t>	</a:t>
            </a:r>
            <a:r>
              <a:rPr sz="3000" i="1" spc="60" dirty="0">
                <a:latin typeface="Trebuchet MS"/>
                <a:cs typeface="Trebuchet MS"/>
              </a:rPr>
              <a:t>i</a:t>
            </a:r>
            <a:r>
              <a:rPr sz="3000" i="1" spc="-175" dirty="0">
                <a:latin typeface="Trebuchet MS"/>
                <a:cs typeface="Trebuchet MS"/>
              </a:rPr>
              <a:t>n</a:t>
            </a:r>
            <a:r>
              <a:rPr sz="3000" i="1" dirty="0">
                <a:latin typeface="Trebuchet MS"/>
                <a:cs typeface="Trebuchet MS"/>
              </a:rPr>
              <a:t>	</a:t>
            </a:r>
            <a:r>
              <a:rPr sz="3000" i="1" spc="-165" dirty="0">
                <a:latin typeface="Trebuchet MS"/>
                <a:cs typeface="Trebuchet MS"/>
              </a:rPr>
              <a:t>3</a:t>
            </a:r>
            <a:r>
              <a:rPr sz="3000" i="1" spc="-550" dirty="0">
                <a:latin typeface="Trebuchet MS"/>
                <a:cs typeface="Trebuchet MS"/>
              </a:rPr>
              <a:t> </a:t>
            </a:r>
            <a:r>
              <a:rPr sz="3000" i="1" spc="-195" dirty="0">
                <a:latin typeface="Trebuchet MS"/>
                <a:cs typeface="Trebuchet MS"/>
              </a:rPr>
              <a:t>D</a:t>
            </a:r>
            <a:r>
              <a:rPr sz="3000" i="1" dirty="0">
                <a:latin typeface="Trebuchet MS"/>
                <a:cs typeface="Trebuchet MS"/>
              </a:rPr>
              <a:t>	</a:t>
            </a:r>
            <a:r>
              <a:rPr sz="3000" i="1" spc="25" dirty="0">
                <a:latin typeface="Trebuchet MS"/>
                <a:cs typeface="Trebuchet MS"/>
              </a:rPr>
              <a:t>a</a:t>
            </a:r>
            <a:r>
              <a:rPr sz="3000" i="1" spc="45" dirty="0">
                <a:latin typeface="Trebuchet MS"/>
                <a:cs typeface="Trebuchet MS"/>
              </a:rPr>
              <a:t>n</a:t>
            </a:r>
            <a:r>
              <a:rPr sz="3000" i="1" spc="-175" dirty="0">
                <a:latin typeface="Trebuchet MS"/>
                <a:cs typeface="Trebuchet MS"/>
              </a:rPr>
              <a:t>d</a:t>
            </a:r>
            <a:r>
              <a:rPr sz="3000" i="1" dirty="0">
                <a:latin typeface="Trebuchet MS"/>
                <a:cs typeface="Trebuchet MS"/>
              </a:rPr>
              <a:t>	</a:t>
            </a:r>
            <a:r>
              <a:rPr sz="3000" i="1" spc="-100" dirty="0">
                <a:latin typeface="Trebuchet MS"/>
                <a:cs typeface="Trebuchet MS"/>
              </a:rPr>
              <a:t>i</a:t>
            </a:r>
            <a:r>
              <a:rPr sz="3000" i="1" spc="-630" dirty="0">
                <a:latin typeface="Trebuchet MS"/>
                <a:cs typeface="Trebuchet MS"/>
              </a:rPr>
              <a:t> </a:t>
            </a:r>
            <a:r>
              <a:rPr sz="3000" i="1" spc="-175" dirty="0">
                <a:latin typeface="Trebuchet MS"/>
                <a:cs typeface="Trebuchet MS"/>
              </a:rPr>
              <a:t>n</a:t>
            </a:r>
            <a:r>
              <a:rPr sz="3000" i="1" spc="-635" dirty="0">
                <a:latin typeface="Trebuchet MS"/>
                <a:cs typeface="Trebuchet MS"/>
              </a:rPr>
              <a:t> </a:t>
            </a:r>
            <a:r>
              <a:rPr sz="3000" i="1" spc="125" dirty="0">
                <a:latin typeface="Trebuchet MS"/>
                <a:cs typeface="Trebuchet MS"/>
              </a:rPr>
              <a:t>t</a:t>
            </a:r>
            <a:r>
              <a:rPr sz="3000" i="1" spc="85" dirty="0">
                <a:latin typeface="Trebuchet MS"/>
                <a:cs typeface="Trebuchet MS"/>
              </a:rPr>
              <a:t>e</a:t>
            </a:r>
            <a:r>
              <a:rPr sz="3000" i="1" spc="-135" dirty="0">
                <a:latin typeface="Trebuchet MS"/>
                <a:cs typeface="Trebuchet MS"/>
              </a:rPr>
              <a:t>r</a:t>
            </a:r>
            <a:r>
              <a:rPr sz="3000" i="1" spc="-635" dirty="0">
                <a:latin typeface="Trebuchet MS"/>
                <a:cs typeface="Trebuchet MS"/>
              </a:rPr>
              <a:t> </a:t>
            </a:r>
            <a:r>
              <a:rPr sz="3000" i="1" spc="85" dirty="0">
                <a:latin typeface="Trebuchet MS"/>
                <a:cs typeface="Trebuchet MS"/>
              </a:rPr>
              <a:t>a</a:t>
            </a:r>
            <a:r>
              <a:rPr sz="3000" i="1" spc="114" dirty="0">
                <a:latin typeface="Trebuchet MS"/>
                <a:cs typeface="Trebuchet MS"/>
              </a:rPr>
              <a:t>c</a:t>
            </a:r>
            <a:r>
              <a:rPr sz="3000" i="1" spc="-135" dirty="0">
                <a:latin typeface="Trebuchet MS"/>
                <a:cs typeface="Trebuchet MS"/>
              </a:rPr>
              <a:t>t</a:t>
            </a:r>
            <a:r>
              <a:rPr sz="3000" i="1" dirty="0">
                <a:latin typeface="Trebuchet MS"/>
                <a:cs typeface="Trebuchet MS"/>
              </a:rPr>
              <a:t>	</a:t>
            </a:r>
            <a:r>
              <a:rPr sz="3000" i="1" spc="-5" dirty="0">
                <a:latin typeface="Trebuchet MS"/>
                <a:cs typeface="Trebuchet MS"/>
              </a:rPr>
              <a:t>w</a:t>
            </a:r>
            <a:r>
              <a:rPr sz="3000" i="1" spc="125" dirty="0">
                <a:latin typeface="Trebuchet MS"/>
                <a:cs typeface="Trebuchet MS"/>
              </a:rPr>
              <a:t>i</a:t>
            </a:r>
            <a:r>
              <a:rPr sz="3000" i="1" spc="100" dirty="0">
                <a:latin typeface="Trebuchet MS"/>
                <a:cs typeface="Trebuchet MS"/>
              </a:rPr>
              <a:t>t</a:t>
            </a:r>
            <a:r>
              <a:rPr sz="3000" i="1" spc="-125" dirty="0">
                <a:latin typeface="Trebuchet MS"/>
                <a:cs typeface="Trebuchet MS"/>
              </a:rPr>
              <a:t>h  </a:t>
            </a:r>
            <a:r>
              <a:rPr sz="3000" i="1" spc="75" dirty="0">
                <a:latin typeface="Trebuchet MS"/>
                <a:cs typeface="Trebuchet MS"/>
              </a:rPr>
              <a:t>them</a:t>
            </a:r>
            <a:r>
              <a:rPr sz="3000" i="1" spc="385" dirty="0">
                <a:latin typeface="Trebuchet MS"/>
                <a:cs typeface="Trebuchet MS"/>
              </a:rPr>
              <a:t> </a:t>
            </a:r>
            <a:r>
              <a:rPr sz="3000" i="1" spc="5" dirty="0">
                <a:latin typeface="Trebuchet MS"/>
                <a:cs typeface="Trebuchet MS"/>
              </a:rPr>
              <a:t>to</a:t>
            </a:r>
            <a:r>
              <a:rPr sz="3000" i="1" spc="290" dirty="0">
                <a:latin typeface="Trebuchet MS"/>
                <a:cs typeface="Trebuchet MS"/>
              </a:rPr>
              <a:t> </a:t>
            </a:r>
            <a:r>
              <a:rPr sz="3000" i="1" spc="70" dirty="0">
                <a:latin typeface="Trebuchet MS"/>
                <a:cs typeface="Trebuchet MS"/>
              </a:rPr>
              <a:t>make</a:t>
            </a:r>
            <a:r>
              <a:rPr sz="3000" i="1" spc="400" dirty="0">
                <a:latin typeface="Trebuchet MS"/>
                <a:cs typeface="Trebuchet MS"/>
              </a:rPr>
              <a:t> </a:t>
            </a:r>
            <a:r>
              <a:rPr sz="3000" i="1" spc="130" dirty="0">
                <a:latin typeface="Trebuchet MS"/>
                <a:cs typeface="Trebuchet MS"/>
              </a:rPr>
              <a:t>better</a:t>
            </a:r>
            <a:r>
              <a:rPr sz="3000" i="1" spc="415" dirty="0">
                <a:latin typeface="Trebuchet MS"/>
                <a:cs typeface="Trebuchet MS"/>
              </a:rPr>
              <a:t> </a:t>
            </a:r>
            <a:r>
              <a:rPr sz="3000" i="1" spc="145" dirty="0">
                <a:latin typeface="Trebuchet MS"/>
                <a:cs typeface="Trebuchet MS"/>
              </a:rPr>
              <a:t>purchase</a:t>
            </a:r>
            <a:r>
              <a:rPr sz="3000" i="1" spc="430" dirty="0">
                <a:latin typeface="Trebuchet MS"/>
                <a:cs typeface="Trebuchet MS"/>
              </a:rPr>
              <a:t> </a:t>
            </a:r>
            <a:r>
              <a:rPr sz="3000" i="1" spc="160" dirty="0">
                <a:latin typeface="Trebuchet MS"/>
                <a:cs typeface="Trebuchet MS"/>
              </a:rPr>
              <a:t>decisions</a:t>
            </a:r>
            <a:endParaRPr sz="3000">
              <a:latin typeface="Trebuchet MS"/>
              <a:cs typeface="Trebuchet MS"/>
            </a:endParaRPr>
          </a:p>
          <a:p>
            <a:pPr marL="1282065">
              <a:lnSpc>
                <a:spcPct val="100000"/>
              </a:lnSpc>
              <a:spcBef>
                <a:spcPts val="155"/>
              </a:spcBef>
              <a:tabLst>
                <a:tab pos="2920365" algn="l"/>
              </a:tabLst>
            </a:pPr>
            <a:r>
              <a:rPr sz="3000" i="1" spc="130" dirty="0">
                <a:latin typeface="Trebuchet MS"/>
                <a:cs typeface="Trebuchet MS"/>
              </a:rPr>
              <a:t>usingAR	</a:t>
            </a:r>
            <a:r>
              <a:rPr sz="3000" i="1" dirty="0">
                <a:latin typeface="Trebuchet MS"/>
                <a:cs typeface="Trebuchet MS"/>
              </a:rPr>
              <a:t>&amp;</a:t>
            </a:r>
            <a:r>
              <a:rPr sz="3000" i="1" spc="340" dirty="0">
                <a:latin typeface="Trebuchet MS"/>
                <a:cs typeface="Trebuchet MS"/>
              </a:rPr>
              <a:t> </a:t>
            </a:r>
            <a:r>
              <a:rPr sz="3000" i="1" spc="130" dirty="0">
                <a:latin typeface="Trebuchet MS"/>
                <a:cs typeface="Trebuchet MS"/>
              </a:rPr>
              <a:t>CV.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Trebuchet MS"/>
              <a:cs typeface="Trebuchet MS"/>
            </a:endParaRPr>
          </a:p>
          <a:p>
            <a:pPr marL="966469" indent="-954405">
              <a:lnSpc>
                <a:spcPct val="100000"/>
              </a:lnSpc>
              <a:buClr>
                <a:srgbClr val="FFFFFF"/>
              </a:buClr>
              <a:buAutoNum type="arabicPlain" startAt="3"/>
              <a:tabLst>
                <a:tab pos="966469" algn="l"/>
                <a:tab pos="967105" algn="l"/>
                <a:tab pos="3392804" algn="l"/>
                <a:tab pos="4915535" algn="l"/>
                <a:tab pos="5963920" algn="l"/>
                <a:tab pos="7768590" algn="l"/>
              </a:tabLst>
            </a:pPr>
            <a:r>
              <a:rPr sz="3000" b="1" spc="114" dirty="0">
                <a:solidFill>
                  <a:srgbClr val="2A499D"/>
                </a:solidFill>
                <a:latin typeface="Tahoma"/>
                <a:cs typeface="Tahoma"/>
              </a:rPr>
              <a:t>REDUCING	</a:t>
            </a:r>
            <a:r>
              <a:rPr sz="3000" b="1" spc="85" dirty="0">
                <a:solidFill>
                  <a:srgbClr val="2A499D"/>
                </a:solidFill>
                <a:latin typeface="Tahoma"/>
                <a:cs typeface="Tahoma"/>
              </a:rPr>
              <a:t>COSTS	</a:t>
            </a:r>
            <a:r>
              <a:rPr sz="3000" b="1" spc="15" dirty="0">
                <a:solidFill>
                  <a:srgbClr val="2A499D"/>
                </a:solidFill>
                <a:latin typeface="Tahoma"/>
                <a:cs typeface="Tahoma"/>
              </a:rPr>
              <a:t>AND	</a:t>
            </a:r>
            <a:r>
              <a:rPr sz="3000" b="1" spc="100" dirty="0">
                <a:solidFill>
                  <a:srgbClr val="2A499D"/>
                </a:solidFill>
                <a:latin typeface="Tahoma"/>
                <a:cs typeface="Tahoma"/>
              </a:rPr>
              <a:t>SAVING	</a:t>
            </a:r>
            <a:r>
              <a:rPr sz="3000" b="1" spc="65" dirty="0">
                <a:solidFill>
                  <a:srgbClr val="2A499D"/>
                </a:solidFill>
                <a:latin typeface="Tahoma"/>
                <a:cs typeface="Tahoma"/>
              </a:rPr>
              <a:t>TIME</a:t>
            </a:r>
            <a:endParaRPr sz="3000">
              <a:latin typeface="Tahoma"/>
              <a:cs typeface="Tahoma"/>
            </a:endParaRPr>
          </a:p>
          <a:p>
            <a:pPr marL="1282065" marR="1022985">
              <a:lnSpc>
                <a:spcPct val="104500"/>
              </a:lnSpc>
              <a:spcBef>
                <a:spcPts val="270"/>
              </a:spcBef>
            </a:pPr>
            <a:r>
              <a:rPr sz="3000" i="1" spc="170" dirty="0">
                <a:latin typeface="Trebuchet MS"/>
                <a:cs typeface="Trebuchet MS"/>
              </a:rPr>
              <a:t>increasing</a:t>
            </a:r>
            <a:r>
              <a:rPr sz="3000" i="1" spc="420" dirty="0">
                <a:latin typeface="Trebuchet MS"/>
                <a:cs typeface="Trebuchet MS"/>
              </a:rPr>
              <a:t> </a:t>
            </a:r>
            <a:r>
              <a:rPr sz="3000" i="1" spc="130" dirty="0">
                <a:latin typeface="Trebuchet MS"/>
                <a:cs typeface="Trebuchet MS"/>
              </a:rPr>
              <a:t>online</a:t>
            </a:r>
            <a:r>
              <a:rPr sz="3000" i="1" spc="395" dirty="0">
                <a:latin typeface="Trebuchet MS"/>
                <a:cs typeface="Trebuchet MS"/>
              </a:rPr>
              <a:t> </a:t>
            </a:r>
            <a:r>
              <a:rPr sz="3000" i="1" spc="114" dirty="0">
                <a:latin typeface="Trebuchet MS"/>
                <a:cs typeface="Trebuchet MS"/>
              </a:rPr>
              <a:t>sales</a:t>
            </a:r>
            <a:r>
              <a:rPr sz="3000" i="1" spc="405" dirty="0">
                <a:latin typeface="Trebuchet MS"/>
                <a:cs typeface="Trebuchet MS"/>
              </a:rPr>
              <a:t> </a:t>
            </a:r>
            <a:r>
              <a:rPr sz="3000" i="1" spc="45" dirty="0">
                <a:latin typeface="Trebuchet MS"/>
                <a:cs typeface="Trebuchet MS"/>
              </a:rPr>
              <a:t>and</a:t>
            </a:r>
            <a:r>
              <a:rPr sz="3000" i="1" spc="330" dirty="0">
                <a:latin typeface="Trebuchet MS"/>
                <a:cs typeface="Trebuchet MS"/>
              </a:rPr>
              <a:t> </a:t>
            </a:r>
            <a:r>
              <a:rPr sz="3000" i="1" spc="145" dirty="0">
                <a:latin typeface="Trebuchet MS"/>
                <a:cs typeface="Trebuchet MS"/>
              </a:rPr>
              <a:t>customer </a:t>
            </a:r>
            <a:r>
              <a:rPr sz="3000" i="1" spc="-890" dirty="0">
                <a:latin typeface="Trebuchet MS"/>
                <a:cs typeface="Trebuchet MS"/>
              </a:rPr>
              <a:t> </a:t>
            </a:r>
            <a:r>
              <a:rPr sz="3000" i="1" spc="155" dirty="0">
                <a:latin typeface="Trebuchet MS"/>
                <a:cs typeface="Trebuchet MS"/>
              </a:rPr>
              <a:t>intimacy,</a:t>
            </a:r>
            <a:r>
              <a:rPr sz="3000" i="1" spc="275" dirty="0">
                <a:latin typeface="Trebuchet MS"/>
                <a:cs typeface="Trebuchet MS"/>
              </a:rPr>
              <a:t> </a:t>
            </a:r>
            <a:r>
              <a:rPr sz="3000" i="1" spc="165" dirty="0">
                <a:latin typeface="Trebuchet MS"/>
                <a:cs typeface="Trebuchet MS"/>
              </a:rPr>
              <a:t>leveraging</a:t>
            </a:r>
            <a:r>
              <a:rPr sz="3000" i="1" spc="295" dirty="0">
                <a:latin typeface="Trebuchet MS"/>
                <a:cs typeface="Trebuchet MS"/>
              </a:rPr>
              <a:t> </a:t>
            </a:r>
            <a:r>
              <a:rPr sz="3000" i="1" spc="-20" dirty="0">
                <a:latin typeface="Trebuchet MS"/>
                <a:cs typeface="Trebuchet MS"/>
              </a:rPr>
              <a:t>AR</a:t>
            </a:r>
            <a:r>
              <a:rPr sz="3000" i="1" spc="150" dirty="0">
                <a:latin typeface="Trebuchet MS"/>
                <a:cs typeface="Trebuchet MS"/>
              </a:rPr>
              <a:t> </a:t>
            </a:r>
            <a:r>
              <a:rPr sz="3000" i="1" spc="165" dirty="0">
                <a:latin typeface="Trebuchet MS"/>
                <a:cs typeface="Trebuchet MS"/>
              </a:rPr>
              <a:t>technology, </a:t>
            </a:r>
            <a:r>
              <a:rPr sz="3000" i="1" spc="170" dirty="0">
                <a:latin typeface="Trebuchet MS"/>
                <a:cs typeface="Trebuchet MS"/>
              </a:rPr>
              <a:t> </a:t>
            </a:r>
            <a:r>
              <a:rPr sz="3000" i="1" spc="135" dirty="0">
                <a:latin typeface="Trebuchet MS"/>
                <a:cs typeface="Trebuchet MS"/>
              </a:rPr>
              <a:t>andreducing</a:t>
            </a:r>
            <a:r>
              <a:rPr sz="3000" i="1" spc="400" dirty="0">
                <a:latin typeface="Trebuchet MS"/>
                <a:cs typeface="Trebuchet MS"/>
              </a:rPr>
              <a:t> </a:t>
            </a:r>
            <a:r>
              <a:rPr sz="3000" i="1" spc="130" dirty="0">
                <a:latin typeface="Trebuchet MS"/>
                <a:cs typeface="Trebuchet MS"/>
              </a:rPr>
              <a:t>return</a:t>
            </a:r>
            <a:r>
              <a:rPr sz="3000" i="1" spc="400" dirty="0">
                <a:latin typeface="Trebuchet MS"/>
                <a:cs typeface="Trebuchet MS"/>
              </a:rPr>
              <a:t> </a:t>
            </a:r>
            <a:r>
              <a:rPr sz="3000" i="1" spc="114" dirty="0">
                <a:latin typeface="Trebuchet MS"/>
                <a:cs typeface="Trebuchet MS"/>
              </a:rPr>
              <a:t>rates</a:t>
            </a:r>
            <a:r>
              <a:rPr sz="3000" i="1" spc="375" dirty="0">
                <a:latin typeface="Trebuchet MS"/>
                <a:cs typeface="Trebuchet MS"/>
              </a:rPr>
              <a:t> </a:t>
            </a:r>
            <a:r>
              <a:rPr sz="3000" i="1" spc="60" dirty="0">
                <a:latin typeface="Trebuchet MS"/>
                <a:cs typeface="Trebuchet MS"/>
              </a:rPr>
              <a:t>for</a:t>
            </a:r>
            <a:endParaRPr sz="3000">
              <a:latin typeface="Trebuchet MS"/>
              <a:cs typeface="Trebuchet MS"/>
            </a:endParaRPr>
          </a:p>
          <a:p>
            <a:pPr marL="1282065">
              <a:lnSpc>
                <a:spcPct val="100000"/>
              </a:lnSpc>
              <a:spcBef>
                <a:spcPts val="160"/>
              </a:spcBef>
            </a:pPr>
            <a:r>
              <a:rPr sz="3000" i="1" spc="170" dirty="0">
                <a:latin typeface="Trebuchet MS"/>
                <a:cs typeface="Trebuchet MS"/>
              </a:rPr>
              <a:t>retailers.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1584</Words>
  <Application>Microsoft Office PowerPoint</Application>
  <PresentationFormat>Custom</PresentationFormat>
  <Paragraphs>198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Lucida Sans Unicode</vt:lpstr>
      <vt:lpstr>Segoe UI Emoji</vt:lpstr>
      <vt:lpstr>Symbol</vt:lpstr>
      <vt:lpstr>Tahoma</vt:lpstr>
      <vt:lpstr>Trebuchet MS</vt:lpstr>
      <vt:lpstr>Verdana</vt:lpstr>
      <vt:lpstr>Office Theme</vt:lpstr>
      <vt:lpstr>ONLINE</vt:lpstr>
      <vt:lpstr>INTRODUCTION</vt:lpstr>
      <vt:lpstr>CONTENT  INDEX</vt:lpstr>
      <vt:lpstr>ABOUT US &amp; OUR  TEAM</vt:lpstr>
      <vt:lpstr>PROBLEM STATEMENTS</vt:lpstr>
      <vt:lpstr>SOME ANALYSIS</vt:lpstr>
      <vt:lpstr>INNOVIATIVE SOLUTION</vt:lpstr>
      <vt:lpstr>INNOVIATIVE SOLUTION</vt:lpstr>
      <vt:lpstr>GOALS AND OBJECTIVES</vt:lpstr>
      <vt:lpstr>CHALLENGES AND IMPACT</vt:lpstr>
      <vt:lpstr>METHODOLOGY</vt:lpstr>
      <vt:lpstr>USED TO</vt:lpstr>
      <vt:lpstr>TECHNOLOGIES USED TO DEVELOP  OUR APP</vt:lpstr>
      <vt:lpstr>Project’s Lifecycle</vt:lpstr>
      <vt:lpstr>PowerPoint Presentation</vt:lpstr>
      <vt:lpstr>Augmented Reality</vt:lpstr>
      <vt:lpstr>Augmented Reality</vt:lpstr>
      <vt:lpstr>Augmented Reality This is the avatar simulating the face which is used for tracking and adding  digital object to be shown in the customer’s screen as a real-world object.</vt:lpstr>
      <vt:lpstr>Augmented Reality</vt:lpstr>
      <vt:lpstr>PowerPoint Presentation</vt:lpstr>
      <vt:lpstr>PowerPoint Presentation</vt:lpstr>
      <vt:lpstr>Augmented Reality</vt:lpstr>
      <vt:lpstr>Augmented Reality</vt:lpstr>
      <vt:lpstr>Augmented Reality</vt:lpstr>
      <vt:lpstr>Augmented Reality</vt:lpstr>
      <vt:lpstr>Augmented Reality</vt:lpstr>
      <vt:lpstr>PowerPoint Presentation</vt:lpstr>
      <vt:lpstr>COMPUTER VISION RESULTS</vt:lpstr>
      <vt:lpstr>COMPUTER VISION RESULTS</vt:lpstr>
      <vt:lpstr>COMPUTER VISION RESULTS</vt:lpstr>
      <vt:lpstr>COMPUTER VISION RESULTS</vt:lpstr>
      <vt:lpstr>COMPUTER VISION RESULTS</vt:lpstr>
      <vt:lpstr>CONCLUSION</vt:lpstr>
      <vt:lpstr>FUTURE WORK</vt:lpstr>
      <vt:lpstr>THANK YOU PLEASE FEEL FREE TO ASK ANY QUESTIONS. 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and Professional Company Business Proposal Presentation</dc:title>
  <dc:creator>Moustafa Sayed</dc:creator>
  <cp:keywords>DAFlMYKDfAw,BAFK9NWzY_0</cp:keywords>
  <cp:lastModifiedBy>ahmed amr</cp:lastModifiedBy>
  <cp:revision>12</cp:revision>
  <dcterms:created xsi:type="dcterms:W3CDTF">2023-06-12T16:25:55Z</dcterms:created>
  <dcterms:modified xsi:type="dcterms:W3CDTF">2023-07-20T12:22:42Z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2023-06-11T00:00:00Z</vt:filetime>
  </property>
  <property fmtid="{D5CDD505-2E9C-101B-9397-08002B2CF9AE}" pid="3" name="Creator">
    <vt:lpwstr>Microsoft® Word for Microsoft 365</vt:lpwstr>
  </property>
  <property fmtid="{D5CDD505-2E9C-101B-9397-08002B2CF9AE}" pid="4" name="LastSaved">
    <vt:filetime>2023-06-12T00:00:00Z</vt:filetime>
  </property>
</Properties>
</file>